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82" r:id="rId3"/>
    <p:sldId id="279" r:id="rId4"/>
    <p:sldId id="280" r:id="rId5"/>
    <p:sldId id="284" r:id="rId6"/>
    <p:sldId id="281" r:id="rId7"/>
    <p:sldId id="271" r:id="rId8"/>
    <p:sldId id="268" r:id="rId9"/>
    <p:sldId id="264" r:id="rId10"/>
    <p:sldId id="269" r:id="rId11"/>
    <p:sldId id="270" r:id="rId12"/>
    <p:sldId id="265" r:id="rId13"/>
    <p:sldId id="266" r:id="rId14"/>
    <p:sldId id="267" r:id="rId15"/>
    <p:sldId id="262" r:id="rId16"/>
    <p:sldId id="263" r:id="rId17"/>
    <p:sldId id="261" r:id="rId18"/>
    <p:sldId id="260" r:id="rId19"/>
    <p:sldId id="259" r:id="rId20"/>
    <p:sldId id="273" r:id="rId21"/>
    <p:sldId id="274" r:id="rId22"/>
    <p:sldId id="296" r:id="rId23"/>
    <p:sldId id="301" r:id="rId24"/>
    <p:sldId id="298" r:id="rId25"/>
    <p:sldId id="276" r:id="rId26"/>
    <p:sldId id="300" r:id="rId27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13" autoAdjust="0"/>
    <p:restoredTop sz="94660"/>
  </p:normalViewPr>
  <p:slideViewPr>
    <p:cSldViewPr snapToGrid="0">
      <p:cViewPr varScale="1">
        <p:scale>
          <a:sx n="66" d="100"/>
          <a:sy n="66" d="100"/>
        </p:scale>
        <p:origin x="6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Валентина Коновалова" userId="ce93b2b3-461f-4414-97af-94ca916dd8c1" providerId="ADAL" clId="{2E63E4CF-FB99-40AF-9889-15C56E75CEBF}"/>
    <pc:docChg chg="undo custSel modSld modMainMaster">
      <pc:chgData name="Валентина Коновалова" userId="ce93b2b3-461f-4414-97af-94ca916dd8c1" providerId="ADAL" clId="{2E63E4CF-FB99-40AF-9889-15C56E75CEBF}" dt="2022-10-04T11:21:03.539" v="228" actId="14100"/>
      <pc:docMkLst>
        <pc:docMk/>
      </pc:docMkLst>
      <pc:sldChg chg="modSp mod setBg">
        <pc:chgData name="Валентина Коновалова" userId="ce93b2b3-461f-4414-97af-94ca916dd8c1" providerId="ADAL" clId="{2E63E4CF-FB99-40AF-9889-15C56E75CEBF}" dt="2022-10-04T11:06:52.462" v="217"/>
        <pc:sldMkLst>
          <pc:docMk/>
          <pc:sldMk cId="342958118" sldId="256"/>
        </pc:sldMkLst>
        <pc:spChg chg="mod">
          <ac:chgData name="Валентина Коновалова" userId="ce93b2b3-461f-4414-97af-94ca916dd8c1" providerId="ADAL" clId="{2E63E4CF-FB99-40AF-9889-15C56E75CEBF}" dt="2022-10-04T11:04:12.540" v="172" actId="207"/>
          <ac:spMkLst>
            <pc:docMk/>
            <pc:sldMk cId="342958118" sldId="256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2E63E4CF-FB99-40AF-9889-15C56E75CEBF}" dt="2022-10-04T11:05:48.533" v="213" actId="207"/>
          <ac:spMkLst>
            <pc:docMk/>
            <pc:sldMk cId="342958118" sldId="256"/>
            <ac:spMk id="7" creationId="{5D8207C6-B20D-4B82-BB8C-3D14CB34609C}"/>
          </ac:spMkLst>
        </pc:spChg>
        <pc:spChg chg="mod">
          <ac:chgData name="Валентина Коновалова" userId="ce93b2b3-461f-4414-97af-94ca916dd8c1" providerId="ADAL" clId="{2E63E4CF-FB99-40AF-9889-15C56E75CEBF}" dt="2022-10-04T11:05:54.347" v="214" actId="14100"/>
          <ac:spMkLst>
            <pc:docMk/>
            <pc:sldMk cId="342958118" sldId="256"/>
            <ac:spMk id="8" creationId="{60B51E77-CA93-4973-AB76-724DF47295AC}"/>
          </ac:spMkLst>
        </pc:spChg>
        <pc:spChg chg="mod">
          <ac:chgData name="Валентина Коновалова" userId="ce93b2b3-461f-4414-97af-94ca916dd8c1" providerId="ADAL" clId="{2E63E4CF-FB99-40AF-9889-15C56E75CEBF}" dt="2022-10-04T11:06:28.411" v="216" actId="14100"/>
          <ac:spMkLst>
            <pc:docMk/>
            <pc:sldMk cId="342958118" sldId="256"/>
            <ac:spMk id="9" creationId="{0D03B09D-C4B3-4081-B24B-8A4A98A24050}"/>
          </ac:spMkLst>
        </pc:spChg>
      </pc:sldChg>
      <pc:sldChg chg="modSp mod">
        <pc:chgData name="Валентина Коновалова" userId="ce93b2b3-461f-4414-97af-94ca916dd8c1" providerId="ADAL" clId="{2E63E4CF-FB99-40AF-9889-15C56E75CEBF}" dt="2022-10-04T10:57:37.745" v="7" actId="27636"/>
        <pc:sldMkLst>
          <pc:docMk/>
          <pc:sldMk cId="1237515577" sldId="259"/>
        </pc:sldMkLst>
        <pc:spChg chg="mod">
          <ac:chgData name="Валентина Коновалова" userId="ce93b2b3-461f-4414-97af-94ca916dd8c1" providerId="ADAL" clId="{2E63E4CF-FB99-40AF-9889-15C56E75CEBF}" dt="2022-10-04T10:57:37.745" v="7" actId="27636"/>
          <ac:spMkLst>
            <pc:docMk/>
            <pc:sldMk cId="1237515577" sldId="259"/>
            <ac:spMk id="3" creationId="{00000000-0000-0000-0000-000000000000}"/>
          </ac:spMkLst>
        </pc:spChg>
      </pc:sldChg>
      <pc:sldChg chg="modSp mod">
        <pc:chgData name="Валентина Коновалова" userId="ce93b2b3-461f-4414-97af-94ca916dd8c1" providerId="ADAL" clId="{2E63E4CF-FB99-40AF-9889-15C56E75CEBF}" dt="2022-10-04T10:57:37.707" v="6" actId="27636"/>
        <pc:sldMkLst>
          <pc:docMk/>
          <pc:sldMk cId="619968568" sldId="260"/>
        </pc:sldMkLst>
        <pc:spChg chg="mod">
          <ac:chgData name="Валентина Коновалова" userId="ce93b2b3-461f-4414-97af-94ca916dd8c1" providerId="ADAL" clId="{2E63E4CF-FB99-40AF-9889-15C56E75CEBF}" dt="2022-10-04T10:57:37.707" v="6" actId="27636"/>
          <ac:spMkLst>
            <pc:docMk/>
            <pc:sldMk cId="619968568" sldId="260"/>
            <ac:spMk id="3" creationId="{00000000-0000-0000-0000-000000000000}"/>
          </ac:spMkLst>
        </pc:spChg>
      </pc:sldChg>
      <pc:sldChg chg="modSp mod">
        <pc:chgData name="Валентина Коновалова" userId="ce93b2b3-461f-4414-97af-94ca916dd8c1" providerId="ADAL" clId="{2E63E4CF-FB99-40AF-9889-15C56E75CEBF}" dt="2022-10-04T10:57:37.660" v="5" actId="27636"/>
        <pc:sldMkLst>
          <pc:docMk/>
          <pc:sldMk cId="3516633826" sldId="261"/>
        </pc:sldMkLst>
        <pc:spChg chg="mod">
          <ac:chgData name="Валентина Коновалова" userId="ce93b2b3-461f-4414-97af-94ca916dd8c1" providerId="ADAL" clId="{2E63E4CF-FB99-40AF-9889-15C56E75CEBF}" dt="2022-10-04T10:57:37.660" v="5" actId="27636"/>
          <ac:spMkLst>
            <pc:docMk/>
            <pc:sldMk cId="3516633826" sldId="261"/>
            <ac:spMk id="3" creationId="{00000000-0000-0000-0000-000000000000}"/>
          </ac:spMkLst>
        </pc:spChg>
      </pc:sldChg>
      <pc:sldChg chg="modSp">
        <pc:chgData name="Валентина Коновалова" userId="ce93b2b3-461f-4414-97af-94ca916dd8c1" providerId="ADAL" clId="{2E63E4CF-FB99-40AF-9889-15C56E75CEBF}" dt="2022-10-04T10:57:37.389" v="1"/>
        <pc:sldMkLst>
          <pc:docMk/>
          <pc:sldMk cId="1391665360" sldId="262"/>
        </pc:sldMkLst>
        <pc:spChg chg="mod">
          <ac:chgData name="Валентина Коновалова" userId="ce93b2b3-461f-4414-97af-94ca916dd8c1" providerId="ADAL" clId="{2E63E4CF-FB99-40AF-9889-15C56E75CEBF}" dt="2022-10-04T10:57:37.389" v="1"/>
          <ac:spMkLst>
            <pc:docMk/>
            <pc:sldMk cId="1391665360" sldId="262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2E63E4CF-FB99-40AF-9889-15C56E75CEBF}" dt="2022-10-04T10:57:37.389" v="1"/>
          <ac:spMkLst>
            <pc:docMk/>
            <pc:sldMk cId="1391665360" sldId="262"/>
            <ac:spMk id="3" creationId="{00000000-0000-0000-0000-000000000000}"/>
          </ac:spMkLst>
        </pc:spChg>
      </pc:sldChg>
      <pc:sldChg chg="modSp">
        <pc:chgData name="Валентина Коновалова" userId="ce93b2b3-461f-4414-97af-94ca916dd8c1" providerId="ADAL" clId="{2E63E4CF-FB99-40AF-9889-15C56E75CEBF}" dt="2022-10-04T10:57:37.389" v="1"/>
        <pc:sldMkLst>
          <pc:docMk/>
          <pc:sldMk cId="2108531096" sldId="263"/>
        </pc:sldMkLst>
        <pc:spChg chg="mod">
          <ac:chgData name="Валентина Коновалова" userId="ce93b2b3-461f-4414-97af-94ca916dd8c1" providerId="ADAL" clId="{2E63E4CF-FB99-40AF-9889-15C56E75CEBF}" dt="2022-10-04T10:57:37.389" v="1"/>
          <ac:spMkLst>
            <pc:docMk/>
            <pc:sldMk cId="2108531096" sldId="263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2E63E4CF-FB99-40AF-9889-15C56E75CEBF}" dt="2022-10-04T10:57:37.389" v="1"/>
          <ac:spMkLst>
            <pc:docMk/>
            <pc:sldMk cId="2108531096" sldId="263"/>
            <ac:spMk id="3" creationId="{00000000-0000-0000-0000-000000000000}"/>
          </ac:spMkLst>
        </pc:spChg>
      </pc:sldChg>
      <pc:sldChg chg="modSp">
        <pc:chgData name="Валентина Коновалова" userId="ce93b2b3-461f-4414-97af-94ca916dd8c1" providerId="ADAL" clId="{2E63E4CF-FB99-40AF-9889-15C56E75CEBF}" dt="2022-10-04T10:57:37.389" v="1"/>
        <pc:sldMkLst>
          <pc:docMk/>
          <pc:sldMk cId="1965912565" sldId="264"/>
        </pc:sldMkLst>
        <pc:spChg chg="mod">
          <ac:chgData name="Валентина Коновалова" userId="ce93b2b3-461f-4414-97af-94ca916dd8c1" providerId="ADAL" clId="{2E63E4CF-FB99-40AF-9889-15C56E75CEBF}" dt="2022-10-04T10:57:37.389" v="1"/>
          <ac:spMkLst>
            <pc:docMk/>
            <pc:sldMk cId="1965912565" sldId="264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2E63E4CF-FB99-40AF-9889-15C56E75CEBF}" dt="2022-10-04T10:57:37.389" v="1"/>
          <ac:spMkLst>
            <pc:docMk/>
            <pc:sldMk cId="1965912565" sldId="264"/>
            <ac:spMk id="3" creationId="{00000000-0000-0000-0000-000000000000}"/>
          </ac:spMkLst>
        </pc:spChg>
      </pc:sldChg>
      <pc:sldChg chg="modSp">
        <pc:chgData name="Валентина Коновалова" userId="ce93b2b3-461f-4414-97af-94ca916dd8c1" providerId="ADAL" clId="{2E63E4CF-FB99-40AF-9889-15C56E75CEBF}" dt="2022-10-04T10:57:37.389" v="1"/>
        <pc:sldMkLst>
          <pc:docMk/>
          <pc:sldMk cId="783833017" sldId="265"/>
        </pc:sldMkLst>
        <pc:spChg chg="mod">
          <ac:chgData name="Валентина Коновалова" userId="ce93b2b3-461f-4414-97af-94ca916dd8c1" providerId="ADAL" clId="{2E63E4CF-FB99-40AF-9889-15C56E75CEBF}" dt="2022-10-04T10:57:37.389" v="1"/>
          <ac:spMkLst>
            <pc:docMk/>
            <pc:sldMk cId="783833017" sldId="265"/>
            <ac:spMk id="2" creationId="{00000000-0000-0000-0000-000000000000}"/>
          </ac:spMkLst>
        </pc:spChg>
        <pc:picChg chg="mod">
          <ac:chgData name="Валентина Коновалова" userId="ce93b2b3-461f-4414-97af-94ca916dd8c1" providerId="ADAL" clId="{2E63E4CF-FB99-40AF-9889-15C56E75CEBF}" dt="2022-10-04T10:57:37.389" v="1"/>
          <ac:picMkLst>
            <pc:docMk/>
            <pc:sldMk cId="783833017" sldId="265"/>
            <ac:picMk id="1026" creationId="{00000000-0000-0000-0000-000000000000}"/>
          </ac:picMkLst>
        </pc:picChg>
      </pc:sldChg>
      <pc:sldChg chg="modSp">
        <pc:chgData name="Валентина Коновалова" userId="ce93b2b3-461f-4414-97af-94ca916dd8c1" providerId="ADAL" clId="{2E63E4CF-FB99-40AF-9889-15C56E75CEBF}" dt="2022-10-04T10:57:37.389" v="1"/>
        <pc:sldMkLst>
          <pc:docMk/>
          <pc:sldMk cId="4056113178" sldId="266"/>
        </pc:sldMkLst>
        <pc:spChg chg="mod">
          <ac:chgData name="Валентина Коновалова" userId="ce93b2b3-461f-4414-97af-94ca916dd8c1" providerId="ADAL" clId="{2E63E4CF-FB99-40AF-9889-15C56E75CEBF}" dt="2022-10-04T10:57:37.389" v="1"/>
          <ac:spMkLst>
            <pc:docMk/>
            <pc:sldMk cId="4056113178" sldId="266"/>
            <ac:spMk id="2" creationId="{00000000-0000-0000-0000-000000000000}"/>
          </ac:spMkLst>
        </pc:spChg>
      </pc:sldChg>
      <pc:sldChg chg="modSp">
        <pc:chgData name="Валентина Коновалова" userId="ce93b2b3-461f-4414-97af-94ca916dd8c1" providerId="ADAL" clId="{2E63E4CF-FB99-40AF-9889-15C56E75CEBF}" dt="2022-10-04T11:19:25.289" v="227" actId="14100"/>
        <pc:sldMkLst>
          <pc:docMk/>
          <pc:sldMk cId="3841781432" sldId="267"/>
        </pc:sldMkLst>
        <pc:spChg chg="mod">
          <ac:chgData name="Валентина Коновалова" userId="ce93b2b3-461f-4414-97af-94ca916dd8c1" providerId="ADAL" clId="{2E63E4CF-FB99-40AF-9889-15C56E75CEBF}" dt="2022-10-04T10:57:37.389" v="1"/>
          <ac:spMkLst>
            <pc:docMk/>
            <pc:sldMk cId="3841781432" sldId="267"/>
            <ac:spMk id="2" creationId="{00000000-0000-0000-0000-000000000000}"/>
          </ac:spMkLst>
        </pc:spChg>
        <pc:picChg chg="mod">
          <ac:chgData name="Валентина Коновалова" userId="ce93b2b3-461f-4414-97af-94ca916dd8c1" providerId="ADAL" clId="{2E63E4CF-FB99-40AF-9889-15C56E75CEBF}" dt="2022-10-04T11:19:25.289" v="227" actId="14100"/>
          <ac:picMkLst>
            <pc:docMk/>
            <pc:sldMk cId="3841781432" sldId="267"/>
            <ac:picMk id="4098" creationId="{00000000-0000-0000-0000-000000000000}"/>
          </ac:picMkLst>
        </pc:picChg>
      </pc:sldChg>
      <pc:sldChg chg="modSp">
        <pc:chgData name="Валентина Коновалова" userId="ce93b2b3-461f-4414-97af-94ca916dd8c1" providerId="ADAL" clId="{2E63E4CF-FB99-40AF-9889-15C56E75CEBF}" dt="2022-10-04T10:57:37.389" v="1"/>
        <pc:sldMkLst>
          <pc:docMk/>
          <pc:sldMk cId="3421348380" sldId="268"/>
        </pc:sldMkLst>
        <pc:spChg chg="mod">
          <ac:chgData name="Валентина Коновалова" userId="ce93b2b3-461f-4414-97af-94ca916dd8c1" providerId="ADAL" clId="{2E63E4CF-FB99-40AF-9889-15C56E75CEBF}" dt="2022-10-04T10:57:37.389" v="1"/>
          <ac:spMkLst>
            <pc:docMk/>
            <pc:sldMk cId="3421348380" sldId="268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2E63E4CF-FB99-40AF-9889-15C56E75CEBF}" dt="2022-10-04T10:57:37.389" v="1"/>
          <ac:spMkLst>
            <pc:docMk/>
            <pc:sldMk cId="3421348380" sldId="268"/>
            <ac:spMk id="5" creationId="{00000000-0000-0000-0000-000000000000}"/>
          </ac:spMkLst>
        </pc:spChg>
      </pc:sldChg>
      <pc:sldChg chg="modSp">
        <pc:chgData name="Валентина Коновалова" userId="ce93b2b3-461f-4414-97af-94ca916dd8c1" providerId="ADAL" clId="{2E63E4CF-FB99-40AF-9889-15C56E75CEBF}" dt="2022-10-04T10:57:37.389" v="1"/>
        <pc:sldMkLst>
          <pc:docMk/>
          <pc:sldMk cId="2310544567" sldId="269"/>
        </pc:sldMkLst>
        <pc:spChg chg="mod">
          <ac:chgData name="Валентина Коновалова" userId="ce93b2b3-461f-4414-97af-94ca916dd8c1" providerId="ADAL" clId="{2E63E4CF-FB99-40AF-9889-15C56E75CEBF}" dt="2022-10-04T10:57:37.389" v="1"/>
          <ac:spMkLst>
            <pc:docMk/>
            <pc:sldMk cId="2310544567" sldId="269"/>
            <ac:spMk id="2" creationId="{00000000-0000-0000-0000-000000000000}"/>
          </ac:spMkLst>
        </pc:spChg>
        <pc:picChg chg="mod">
          <ac:chgData name="Валентина Коновалова" userId="ce93b2b3-461f-4414-97af-94ca916dd8c1" providerId="ADAL" clId="{2E63E4CF-FB99-40AF-9889-15C56E75CEBF}" dt="2022-10-04T10:57:37.389" v="1"/>
          <ac:picMkLst>
            <pc:docMk/>
            <pc:sldMk cId="2310544567" sldId="269"/>
            <ac:picMk id="4" creationId="{00000000-0000-0000-0000-000000000000}"/>
          </ac:picMkLst>
        </pc:picChg>
      </pc:sldChg>
      <pc:sldChg chg="modSp">
        <pc:chgData name="Валентина Коновалова" userId="ce93b2b3-461f-4414-97af-94ca916dd8c1" providerId="ADAL" clId="{2E63E4CF-FB99-40AF-9889-15C56E75CEBF}" dt="2022-10-04T10:57:37.389" v="1"/>
        <pc:sldMkLst>
          <pc:docMk/>
          <pc:sldMk cId="1187620592" sldId="270"/>
        </pc:sldMkLst>
        <pc:spChg chg="mod">
          <ac:chgData name="Валентина Коновалова" userId="ce93b2b3-461f-4414-97af-94ca916dd8c1" providerId="ADAL" clId="{2E63E4CF-FB99-40AF-9889-15C56E75CEBF}" dt="2022-10-04T10:57:37.389" v="1"/>
          <ac:spMkLst>
            <pc:docMk/>
            <pc:sldMk cId="1187620592" sldId="270"/>
            <ac:spMk id="2" creationId="{00000000-0000-0000-0000-000000000000}"/>
          </ac:spMkLst>
        </pc:spChg>
        <pc:picChg chg="mod">
          <ac:chgData name="Валентина Коновалова" userId="ce93b2b3-461f-4414-97af-94ca916dd8c1" providerId="ADAL" clId="{2E63E4CF-FB99-40AF-9889-15C56E75CEBF}" dt="2022-10-04T10:57:37.389" v="1"/>
          <ac:picMkLst>
            <pc:docMk/>
            <pc:sldMk cId="1187620592" sldId="270"/>
            <ac:picMk id="3074" creationId="{00000000-0000-0000-0000-000000000000}"/>
          </ac:picMkLst>
        </pc:picChg>
      </pc:sldChg>
      <pc:sldChg chg="modSp mod">
        <pc:chgData name="Валентина Коновалова" userId="ce93b2b3-461f-4414-97af-94ca916dd8c1" providerId="ADAL" clId="{2E63E4CF-FB99-40AF-9889-15C56E75CEBF}" dt="2022-10-04T11:17:58.934" v="223" actId="20577"/>
        <pc:sldMkLst>
          <pc:docMk/>
          <pc:sldMk cId="2592244130" sldId="271"/>
        </pc:sldMkLst>
        <pc:spChg chg="mod">
          <ac:chgData name="Валентина Коновалова" userId="ce93b2b3-461f-4414-97af-94ca916dd8c1" providerId="ADAL" clId="{2E63E4CF-FB99-40AF-9889-15C56E75CEBF}" dt="2022-10-04T11:17:58.934" v="223" actId="20577"/>
          <ac:spMkLst>
            <pc:docMk/>
            <pc:sldMk cId="2592244130" sldId="271"/>
            <ac:spMk id="3" creationId="{00000000-0000-0000-0000-000000000000}"/>
          </ac:spMkLst>
        </pc:spChg>
        <pc:picChg chg="mod">
          <ac:chgData name="Валентина Коновалова" userId="ce93b2b3-461f-4414-97af-94ca916dd8c1" providerId="ADAL" clId="{2E63E4CF-FB99-40AF-9889-15C56E75CEBF}" dt="2022-10-04T11:17:24.365" v="220" actId="1076"/>
          <ac:picMkLst>
            <pc:docMk/>
            <pc:sldMk cId="2592244130" sldId="271"/>
            <ac:picMk id="5" creationId="{379C3691-282A-C2F2-9144-251BBDB5E98E}"/>
          </ac:picMkLst>
        </pc:picChg>
      </pc:sldChg>
      <pc:sldChg chg="modSp mod">
        <pc:chgData name="Валентина Коновалова" userId="ce93b2b3-461f-4414-97af-94ca916dd8c1" providerId="ADAL" clId="{2E63E4CF-FB99-40AF-9889-15C56E75CEBF}" dt="2022-10-04T10:57:37.770" v="8" actId="27636"/>
        <pc:sldMkLst>
          <pc:docMk/>
          <pc:sldMk cId="4022093951" sldId="273"/>
        </pc:sldMkLst>
        <pc:spChg chg="mod">
          <ac:chgData name="Валентина Коновалова" userId="ce93b2b3-461f-4414-97af-94ca916dd8c1" providerId="ADAL" clId="{2E63E4CF-FB99-40AF-9889-15C56E75CEBF}" dt="2022-10-04T10:57:37.389" v="1"/>
          <ac:spMkLst>
            <pc:docMk/>
            <pc:sldMk cId="4022093951" sldId="273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2E63E4CF-FB99-40AF-9889-15C56E75CEBF}" dt="2022-10-04T10:57:37.770" v="8" actId="27636"/>
          <ac:spMkLst>
            <pc:docMk/>
            <pc:sldMk cId="4022093951" sldId="273"/>
            <ac:spMk id="3" creationId="{00000000-0000-0000-0000-000000000000}"/>
          </ac:spMkLst>
        </pc:spChg>
      </pc:sldChg>
      <pc:sldChg chg="modSp">
        <pc:chgData name="Валентина Коновалова" userId="ce93b2b3-461f-4414-97af-94ca916dd8c1" providerId="ADAL" clId="{2E63E4CF-FB99-40AF-9889-15C56E75CEBF}" dt="2022-10-04T10:57:37.389" v="1"/>
        <pc:sldMkLst>
          <pc:docMk/>
          <pc:sldMk cId="226275545" sldId="274"/>
        </pc:sldMkLst>
        <pc:spChg chg="mod">
          <ac:chgData name="Валентина Коновалова" userId="ce93b2b3-461f-4414-97af-94ca916dd8c1" providerId="ADAL" clId="{2E63E4CF-FB99-40AF-9889-15C56E75CEBF}" dt="2022-10-04T10:57:37.389" v="1"/>
          <ac:spMkLst>
            <pc:docMk/>
            <pc:sldMk cId="226275545" sldId="274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2E63E4CF-FB99-40AF-9889-15C56E75CEBF}" dt="2022-10-04T10:57:37.389" v="1"/>
          <ac:spMkLst>
            <pc:docMk/>
            <pc:sldMk cId="226275545" sldId="274"/>
            <ac:spMk id="3" creationId="{00000000-0000-0000-0000-000000000000}"/>
          </ac:spMkLst>
        </pc:spChg>
      </pc:sldChg>
      <pc:sldChg chg="modSp mod">
        <pc:chgData name="Валентина Коновалова" userId="ce93b2b3-461f-4414-97af-94ca916dd8c1" providerId="ADAL" clId="{2E63E4CF-FB99-40AF-9889-15C56E75CEBF}" dt="2022-10-04T10:57:37.850" v="10" actId="27636"/>
        <pc:sldMkLst>
          <pc:docMk/>
          <pc:sldMk cId="1991590574" sldId="276"/>
        </pc:sldMkLst>
        <pc:spChg chg="mod">
          <ac:chgData name="Валентина Коновалова" userId="ce93b2b3-461f-4414-97af-94ca916dd8c1" providerId="ADAL" clId="{2E63E4CF-FB99-40AF-9889-15C56E75CEBF}" dt="2022-10-04T10:57:37.389" v="1"/>
          <ac:spMkLst>
            <pc:docMk/>
            <pc:sldMk cId="1991590574" sldId="276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2E63E4CF-FB99-40AF-9889-15C56E75CEBF}" dt="2022-10-04T10:57:37.850" v="10" actId="27636"/>
          <ac:spMkLst>
            <pc:docMk/>
            <pc:sldMk cId="1991590574" sldId="276"/>
            <ac:spMk id="3" creationId="{00000000-0000-0000-0000-000000000000}"/>
          </ac:spMkLst>
        </pc:spChg>
      </pc:sldChg>
      <pc:sldChg chg="modSp">
        <pc:chgData name="Валентина Коновалова" userId="ce93b2b3-461f-4414-97af-94ca916dd8c1" providerId="ADAL" clId="{2E63E4CF-FB99-40AF-9889-15C56E75CEBF}" dt="2022-10-04T10:57:37.389" v="1"/>
        <pc:sldMkLst>
          <pc:docMk/>
          <pc:sldMk cId="3600778835" sldId="279"/>
        </pc:sldMkLst>
        <pc:spChg chg="mod">
          <ac:chgData name="Валентина Коновалова" userId="ce93b2b3-461f-4414-97af-94ca916dd8c1" providerId="ADAL" clId="{2E63E4CF-FB99-40AF-9889-15C56E75CEBF}" dt="2022-10-04T10:57:37.389" v="1"/>
          <ac:spMkLst>
            <pc:docMk/>
            <pc:sldMk cId="3600778835" sldId="279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2E63E4CF-FB99-40AF-9889-15C56E75CEBF}" dt="2022-10-04T10:57:37.389" v="1"/>
          <ac:spMkLst>
            <pc:docMk/>
            <pc:sldMk cId="3600778835" sldId="279"/>
            <ac:spMk id="3" creationId="{00000000-0000-0000-0000-000000000000}"/>
          </ac:spMkLst>
        </pc:spChg>
      </pc:sldChg>
      <pc:sldChg chg="modSp mod">
        <pc:chgData name="Валентина Коновалова" userId="ce93b2b3-461f-4414-97af-94ca916dd8c1" providerId="ADAL" clId="{2E63E4CF-FB99-40AF-9889-15C56E75CEBF}" dt="2022-10-04T11:16:59.960" v="219" actId="27636"/>
        <pc:sldMkLst>
          <pc:docMk/>
          <pc:sldMk cId="3400189657" sldId="280"/>
        </pc:sldMkLst>
        <pc:spChg chg="mod">
          <ac:chgData name="Валентина Коновалова" userId="ce93b2b3-461f-4414-97af-94ca916dd8c1" providerId="ADAL" clId="{2E63E4CF-FB99-40AF-9889-15C56E75CEBF}" dt="2022-10-04T10:57:37.582" v="3" actId="27636"/>
          <ac:spMkLst>
            <pc:docMk/>
            <pc:sldMk cId="3400189657" sldId="280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2E63E4CF-FB99-40AF-9889-15C56E75CEBF}" dt="2022-10-04T11:16:59.960" v="219" actId="27636"/>
          <ac:spMkLst>
            <pc:docMk/>
            <pc:sldMk cId="3400189657" sldId="280"/>
            <ac:spMk id="3" creationId="{00000000-0000-0000-0000-000000000000}"/>
          </ac:spMkLst>
        </pc:spChg>
      </pc:sldChg>
      <pc:sldChg chg="modSp mod">
        <pc:chgData name="Валентина Коновалова" userId="ce93b2b3-461f-4414-97af-94ca916dd8c1" providerId="ADAL" clId="{2E63E4CF-FB99-40AF-9889-15C56E75CEBF}" dt="2022-10-04T10:57:37.573" v="2" actId="27636"/>
        <pc:sldMkLst>
          <pc:docMk/>
          <pc:sldMk cId="1037677607" sldId="282"/>
        </pc:sldMkLst>
        <pc:spChg chg="mod">
          <ac:chgData name="Валентина Коновалова" userId="ce93b2b3-461f-4414-97af-94ca916dd8c1" providerId="ADAL" clId="{2E63E4CF-FB99-40AF-9889-15C56E75CEBF}" dt="2022-10-04T10:57:37.573" v="2" actId="27636"/>
          <ac:spMkLst>
            <pc:docMk/>
            <pc:sldMk cId="1037677607" sldId="282"/>
            <ac:spMk id="3" creationId="{00000000-0000-0000-0000-000000000000}"/>
          </ac:spMkLst>
        </pc:spChg>
      </pc:sldChg>
      <pc:sldChg chg="modSp">
        <pc:chgData name="Валентина Коновалова" userId="ce93b2b3-461f-4414-97af-94ca916dd8c1" providerId="ADAL" clId="{2E63E4CF-FB99-40AF-9889-15C56E75CEBF}" dt="2022-10-04T10:57:37.389" v="1"/>
        <pc:sldMkLst>
          <pc:docMk/>
          <pc:sldMk cId="1104900088" sldId="296"/>
        </pc:sldMkLst>
        <pc:spChg chg="mod">
          <ac:chgData name="Валентина Коновалова" userId="ce93b2b3-461f-4414-97af-94ca916dd8c1" providerId="ADAL" clId="{2E63E4CF-FB99-40AF-9889-15C56E75CEBF}" dt="2022-10-04T10:57:37.389" v="1"/>
          <ac:spMkLst>
            <pc:docMk/>
            <pc:sldMk cId="1104900088" sldId="296"/>
            <ac:spMk id="2" creationId="{00000000-0000-0000-0000-000000000000}"/>
          </ac:spMkLst>
        </pc:spChg>
        <pc:spChg chg="mod">
          <ac:chgData name="Валентина Коновалова" userId="ce93b2b3-461f-4414-97af-94ca916dd8c1" providerId="ADAL" clId="{2E63E4CF-FB99-40AF-9889-15C56E75CEBF}" dt="2022-10-04T10:57:37.389" v="1"/>
          <ac:spMkLst>
            <pc:docMk/>
            <pc:sldMk cId="1104900088" sldId="296"/>
            <ac:spMk id="3" creationId="{00000000-0000-0000-0000-000000000000}"/>
          </ac:spMkLst>
        </pc:spChg>
      </pc:sldChg>
      <pc:sldChg chg="modSp mod">
        <pc:chgData name="Валентина Коновалова" userId="ce93b2b3-461f-4414-97af-94ca916dd8c1" providerId="ADAL" clId="{2E63E4CF-FB99-40AF-9889-15C56E75CEBF}" dt="2022-10-04T10:57:37.815" v="9" actId="27636"/>
        <pc:sldMkLst>
          <pc:docMk/>
          <pc:sldMk cId="1244599484" sldId="298"/>
        </pc:sldMkLst>
        <pc:spChg chg="mod">
          <ac:chgData name="Валентина Коновалова" userId="ce93b2b3-461f-4414-97af-94ca916dd8c1" providerId="ADAL" clId="{2E63E4CF-FB99-40AF-9889-15C56E75CEBF}" dt="2022-10-04T10:57:37.815" v="9" actId="27636"/>
          <ac:spMkLst>
            <pc:docMk/>
            <pc:sldMk cId="1244599484" sldId="298"/>
            <ac:spMk id="3" creationId="{00000000-0000-0000-0000-000000000000}"/>
          </ac:spMkLst>
        </pc:spChg>
      </pc:sldChg>
      <pc:sldChg chg="modSp mod">
        <pc:chgData name="Валентина Коновалова" userId="ce93b2b3-461f-4414-97af-94ca916dd8c1" providerId="ADAL" clId="{2E63E4CF-FB99-40AF-9889-15C56E75CEBF}" dt="2022-10-04T11:21:03.539" v="228" actId="14100"/>
        <pc:sldMkLst>
          <pc:docMk/>
          <pc:sldMk cId="2350821708" sldId="300"/>
        </pc:sldMkLst>
        <pc:spChg chg="mod">
          <ac:chgData name="Валентина Коновалова" userId="ce93b2b3-461f-4414-97af-94ca916dd8c1" providerId="ADAL" clId="{2E63E4CF-FB99-40AF-9889-15C56E75CEBF}" dt="2022-10-04T11:21:03.539" v="228" actId="14100"/>
          <ac:spMkLst>
            <pc:docMk/>
            <pc:sldMk cId="2350821708" sldId="300"/>
            <ac:spMk id="4" creationId="{7EF0B098-9A01-4D6F-A3F7-7BEC9E90DFE1}"/>
          </ac:spMkLst>
        </pc:spChg>
      </pc:sldChg>
      <pc:sldChg chg="modSp">
        <pc:chgData name="Валентина Коновалова" userId="ce93b2b3-461f-4414-97af-94ca916dd8c1" providerId="ADAL" clId="{2E63E4CF-FB99-40AF-9889-15C56E75CEBF}" dt="2022-10-04T10:57:37.389" v="1"/>
        <pc:sldMkLst>
          <pc:docMk/>
          <pc:sldMk cId="2655973473" sldId="301"/>
        </pc:sldMkLst>
        <pc:spChg chg="mod">
          <ac:chgData name="Валентина Коновалова" userId="ce93b2b3-461f-4414-97af-94ca916dd8c1" providerId="ADAL" clId="{2E63E4CF-FB99-40AF-9889-15C56E75CEBF}" dt="2022-10-04T10:57:37.389" v="1"/>
          <ac:spMkLst>
            <pc:docMk/>
            <pc:sldMk cId="2655973473" sldId="301"/>
            <ac:spMk id="2" creationId="{E457EBDA-931C-6EC1-713D-D2B083730F7C}"/>
          </ac:spMkLst>
        </pc:spChg>
        <pc:spChg chg="mod">
          <ac:chgData name="Валентина Коновалова" userId="ce93b2b3-461f-4414-97af-94ca916dd8c1" providerId="ADAL" clId="{2E63E4CF-FB99-40AF-9889-15C56E75CEBF}" dt="2022-10-04T10:57:37.389" v="1"/>
          <ac:spMkLst>
            <pc:docMk/>
            <pc:sldMk cId="2655973473" sldId="301"/>
            <ac:spMk id="3" creationId="{610306F2-8CFC-828A-2863-2F93D8509715}"/>
          </ac:spMkLst>
        </pc:spChg>
      </pc:sldChg>
      <pc:sldMasterChg chg="setBg modSldLayout">
        <pc:chgData name="Валентина Коновалова" userId="ce93b2b3-461f-4414-97af-94ca916dd8c1" providerId="ADAL" clId="{2E63E4CF-FB99-40AF-9889-15C56E75CEBF}" dt="2022-10-04T11:06:52.462" v="217"/>
        <pc:sldMasterMkLst>
          <pc:docMk/>
          <pc:sldMasterMk cId="2053593548" sldId="2147483689"/>
        </pc:sldMasterMkLst>
        <pc:sldLayoutChg chg="setBg">
          <pc:chgData name="Валентина Коновалова" userId="ce93b2b3-461f-4414-97af-94ca916dd8c1" providerId="ADAL" clId="{2E63E4CF-FB99-40AF-9889-15C56E75CEBF}" dt="2022-10-04T11:06:52.462" v="217"/>
          <pc:sldLayoutMkLst>
            <pc:docMk/>
            <pc:sldMasterMk cId="2053593548" sldId="2147483689"/>
            <pc:sldLayoutMk cId="1544462861" sldId="2147483690"/>
          </pc:sldLayoutMkLst>
        </pc:sldLayoutChg>
        <pc:sldLayoutChg chg="setBg">
          <pc:chgData name="Валентина Коновалова" userId="ce93b2b3-461f-4414-97af-94ca916dd8c1" providerId="ADAL" clId="{2E63E4CF-FB99-40AF-9889-15C56E75CEBF}" dt="2022-10-04T11:06:52.462" v="217"/>
          <pc:sldLayoutMkLst>
            <pc:docMk/>
            <pc:sldMasterMk cId="2053593548" sldId="2147483689"/>
            <pc:sldLayoutMk cId="2817052612" sldId="2147483691"/>
          </pc:sldLayoutMkLst>
        </pc:sldLayoutChg>
        <pc:sldLayoutChg chg="setBg">
          <pc:chgData name="Валентина Коновалова" userId="ce93b2b3-461f-4414-97af-94ca916dd8c1" providerId="ADAL" clId="{2E63E4CF-FB99-40AF-9889-15C56E75CEBF}" dt="2022-10-04T11:06:52.462" v="217"/>
          <pc:sldLayoutMkLst>
            <pc:docMk/>
            <pc:sldMasterMk cId="2053593548" sldId="2147483689"/>
            <pc:sldLayoutMk cId="2493824153" sldId="2147483692"/>
          </pc:sldLayoutMkLst>
        </pc:sldLayoutChg>
        <pc:sldLayoutChg chg="setBg">
          <pc:chgData name="Валентина Коновалова" userId="ce93b2b3-461f-4414-97af-94ca916dd8c1" providerId="ADAL" clId="{2E63E4CF-FB99-40AF-9889-15C56E75CEBF}" dt="2022-10-04T11:06:52.462" v="217"/>
          <pc:sldLayoutMkLst>
            <pc:docMk/>
            <pc:sldMasterMk cId="2053593548" sldId="2147483689"/>
            <pc:sldLayoutMk cId="2858210603" sldId="2147483693"/>
          </pc:sldLayoutMkLst>
        </pc:sldLayoutChg>
        <pc:sldLayoutChg chg="setBg">
          <pc:chgData name="Валентина Коновалова" userId="ce93b2b3-461f-4414-97af-94ca916dd8c1" providerId="ADAL" clId="{2E63E4CF-FB99-40AF-9889-15C56E75CEBF}" dt="2022-10-04T11:06:52.462" v="217"/>
          <pc:sldLayoutMkLst>
            <pc:docMk/>
            <pc:sldMasterMk cId="2053593548" sldId="2147483689"/>
            <pc:sldLayoutMk cId="1081670131" sldId="2147483694"/>
          </pc:sldLayoutMkLst>
        </pc:sldLayoutChg>
        <pc:sldLayoutChg chg="setBg">
          <pc:chgData name="Валентина Коновалова" userId="ce93b2b3-461f-4414-97af-94ca916dd8c1" providerId="ADAL" clId="{2E63E4CF-FB99-40AF-9889-15C56E75CEBF}" dt="2022-10-04T11:06:52.462" v="217"/>
          <pc:sldLayoutMkLst>
            <pc:docMk/>
            <pc:sldMasterMk cId="2053593548" sldId="2147483689"/>
            <pc:sldLayoutMk cId="2632112580" sldId="2147483695"/>
          </pc:sldLayoutMkLst>
        </pc:sldLayoutChg>
        <pc:sldLayoutChg chg="setBg">
          <pc:chgData name="Валентина Коновалова" userId="ce93b2b3-461f-4414-97af-94ca916dd8c1" providerId="ADAL" clId="{2E63E4CF-FB99-40AF-9889-15C56E75CEBF}" dt="2022-10-04T11:06:52.462" v="217"/>
          <pc:sldLayoutMkLst>
            <pc:docMk/>
            <pc:sldMasterMk cId="2053593548" sldId="2147483689"/>
            <pc:sldLayoutMk cId="3774029233" sldId="2147483696"/>
          </pc:sldLayoutMkLst>
        </pc:sldLayoutChg>
        <pc:sldLayoutChg chg="setBg">
          <pc:chgData name="Валентина Коновалова" userId="ce93b2b3-461f-4414-97af-94ca916dd8c1" providerId="ADAL" clId="{2E63E4CF-FB99-40AF-9889-15C56E75CEBF}" dt="2022-10-04T11:06:52.462" v="217"/>
          <pc:sldLayoutMkLst>
            <pc:docMk/>
            <pc:sldMasterMk cId="2053593548" sldId="2147483689"/>
            <pc:sldLayoutMk cId="538510636" sldId="2147483697"/>
          </pc:sldLayoutMkLst>
        </pc:sldLayoutChg>
        <pc:sldLayoutChg chg="setBg">
          <pc:chgData name="Валентина Коновалова" userId="ce93b2b3-461f-4414-97af-94ca916dd8c1" providerId="ADAL" clId="{2E63E4CF-FB99-40AF-9889-15C56E75CEBF}" dt="2022-10-04T11:06:52.462" v="217"/>
          <pc:sldLayoutMkLst>
            <pc:docMk/>
            <pc:sldMasterMk cId="2053593548" sldId="2147483689"/>
            <pc:sldLayoutMk cId="1756205429" sldId="2147483698"/>
          </pc:sldLayoutMkLst>
        </pc:sldLayoutChg>
        <pc:sldLayoutChg chg="setBg">
          <pc:chgData name="Валентина Коновалова" userId="ce93b2b3-461f-4414-97af-94ca916dd8c1" providerId="ADAL" clId="{2E63E4CF-FB99-40AF-9889-15C56E75CEBF}" dt="2022-10-04T11:06:52.462" v="217"/>
          <pc:sldLayoutMkLst>
            <pc:docMk/>
            <pc:sldMasterMk cId="2053593548" sldId="2147483689"/>
            <pc:sldLayoutMk cId="3138094934" sldId="2147483699"/>
          </pc:sldLayoutMkLst>
        </pc:sldLayoutChg>
        <pc:sldLayoutChg chg="setBg">
          <pc:chgData name="Валентина Коновалова" userId="ce93b2b3-461f-4414-97af-94ca916dd8c1" providerId="ADAL" clId="{2E63E4CF-FB99-40AF-9889-15C56E75CEBF}" dt="2022-10-04T11:06:52.462" v="217"/>
          <pc:sldLayoutMkLst>
            <pc:docMk/>
            <pc:sldMasterMk cId="2053593548" sldId="2147483689"/>
            <pc:sldLayoutMk cId="2186787862" sldId="2147483700"/>
          </pc:sldLayoutMkLst>
        </pc:sldLayoutChg>
      </pc:sldMasterChg>
    </pc:docChg>
  </pc:docChgLst>
  <pc:docChgLst>
    <pc:chgData name="Сергій Филенко" userId="b0ed676c-1f07-4fb7-80e4-c1fafb620968" providerId="ADAL" clId="{7415ADD9-AE0A-4342-B3FC-684A29FBE2B9}"/>
    <pc:docChg chg="undo redo custSel addSld delSld modSld">
      <pc:chgData name="Сергій Филенко" userId="b0ed676c-1f07-4fb7-80e4-c1fafb620968" providerId="ADAL" clId="{7415ADD9-AE0A-4342-B3FC-684A29FBE2B9}" dt="2021-08-17T08:21:54.153" v="317" actId="1076"/>
      <pc:docMkLst>
        <pc:docMk/>
      </pc:docMkLst>
      <pc:sldChg chg="addSp delSp modSp mod">
        <pc:chgData name="Сергій Филенко" userId="b0ed676c-1f07-4fb7-80e4-c1fafb620968" providerId="ADAL" clId="{7415ADD9-AE0A-4342-B3FC-684A29FBE2B9}" dt="2021-08-17T07:54:19.832" v="26" actId="20577"/>
        <pc:sldMkLst>
          <pc:docMk/>
          <pc:sldMk cId="342958118" sldId="256"/>
        </pc:sldMkLst>
        <pc:spChg chg="mod">
          <ac:chgData name="Сергій Филенко" userId="b0ed676c-1f07-4fb7-80e4-c1fafb620968" providerId="ADAL" clId="{7415ADD9-AE0A-4342-B3FC-684A29FBE2B9}" dt="2021-08-17T07:51:47.040" v="2" actId="6549"/>
          <ac:spMkLst>
            <pc:docMk/>
            <pc:sldMk cId="342958118" sldId="256"/>
            <ac:spMk id="2" creationId="{00000000-0000-0000-0000-000000000000}"/>
          </ac:spMkLst>
        </pc:spChg>
        <pc:spChg chg="mod">
          <ac:chgData name="Сергій Филенко" userId="b0ed676c-1f07-4fb7-80e4-c1fafb620968" providerId="ADAL" clId="{7415ADD9-AE0A-4342-B3FC-684A29FBE2B9}" dt="2021-08-17T07:54:16.877" v="25" actId="20577"/>
          <ac:spMkLst>
            <pc:docMk/>
            <pc:sldMk cId="342958118" sldId="256"/>
            <ac:spMk id="3" creationId="{00000000-0000-0000-0000-000000000000}"/>
          </ac:spMkLst>
        </pc:spChg>
        <pc:spChg chg="add mod">
          <ac:chgData name="Сергій Филенко" userId="b0ed676c-1f07-4fb7-80e4-c1fafb620968" providerId="ADAL" clId="{7415ADD9-AE0A-4342-B3FC-684A29FBE2B9}" dt="2021-08-17T07:54:19.832" v="26" actId="20577"/>
          <ac:spMkLst>
            <pc:docMk/>
            <pc:sldMk cId="342958118" sldId="256"/>
            <ac:spMk id="7" creationId="{5D8207C6-B20D-4B82-BB8C-3D14CB34609C}"/>
          </ac:spMkLst>
        </pc:spChg>
        <pc:spChg chg="add mod">
          <ac:chgData name="Сергій Филенко" userId="b0ed676c-1f07-4fb7-80e4-c1fafb620968" providerId="ADAL" clId="{7415ADD9-AE0A-4342-B3FC-684A29FBE2B9}" dt="2021-08-17T07:53:32.887" v="12" actId="27636"/>
          <ac:spMkLst>
            <pc:docMk/>
            <pc:sldMk cId="342958118" sldId="256"/>
            <ac:spMk id="8" creationId="{60B51E77-CA93-4973-AB76-724DF47295AC}"/>
          </ac:spMkLst>
        </pc:spChg>
        <pc:spChg chg="add mod">
          <ac:chgData name="Сергій Филенко" userId="b0ed676c-1f07-4fb7-80e4-c1fafb620968" providerId="ADAL" clId="{7415ADD9-AE0A-4342-B3FC-684A29FBE2B9}" dt="2021-08-17T07:52:11.812" v="4"/>
          <ac:spMkLst>
            <pc:docMk/>
            <pc:sldMk cId="342958118" sldId="256"/>
            <ac:spMk id="9" creationId="{0D03B09D-C4B3-4081-B24B-8A4A98A24050}"/>
          </ac:spMkLst>
        </pc:spChg>
        <pc:picChg chg="del">
          <ac:chgData name="Сергій Филенко" userId="b0ed676c-1f07-4fb7-80e4-c1fafb620968" providerId="ADAL" clId="{7415ADD9-AE0A-4342-B3FC-684A29FBE2B9}" dt="2021-08-17T07:51:48.765" v="3" actId="478"/>
          <ac:picMkLst>
            <pc:docMk/>
            <pc:sldMk cId="342958118" sldId="256"/>
            <ac:picMk id="5" creationId="{00000000-0000-0000-0000-000000000000}"/>
          </ac:picMkLst>
        </pc:picChg>
        <pc:picChg chg="add mod">
          <ac:chgData name="Сергій Филенко" userId="b0ed676c-1f07-4fb7-80e4-c1fafb620968" providerId="ADAL" clId="{7415ADD9-AE0A-4342-B3FC-684A29FBE2B9}" dt="2021-08-17T07:52:11.812" v="4"/>
          <ac:picMkLst>
            <pc:docMk/>
            <pc:sldMk cId="342958118" sldId="256"/>
            <ac:picMk id="6" creationId="{F6BC0B4C-8280-488A-B8A5-820560066668}"/>
          </ac:picMkLst>
        </pc:picChg>
      </pc:sldChg>
      <pc:sldChg chg="addSp modSp mod">
        <pc:chgData name="Сергій Филенко" userId="b0ed676c-1f07-4fb7-80e4-c1fafb620968" providerId="ADAL" clId="{7415ADD9-AE0A-4342-B3FC-684A29FBE2B9}" dt="2021-08-17T08:21:21.386" v="313" actId="255"/>
        <pc:sldMkLst>
          <pc:docMk/>
          <pc:sldMk cId="1444379886" sldId="257"/>
        </pc:sldMkLst>
        <pc:spChg chg="mod">
          <ac:chgData name="Сергій Филенко" userId="b0ed676c-1f07-4fb7-80e4-c1fafb620968" providerId="ADAL" clId="{7415ADD9-AE0A-4342-B3FC-684A29FBE2B9}" dt="2021-08-17T08:21:21.386" v="313" actId="255"/>
          <ac:spMkLst>
            <pc:docMk/>
            <pc:sldMk cId="1444379886" sldId="257"/>
            <ac:spMk id="2" creationId="{00000000-0000-0000-0000-000000000000}"/>
          </ac:spMkLst>
        </pc:spChg>
        <pc:spChg chg="mod">
          <ac:chgData name="Сергій Филенко" userId="b0ed676c-1f07-4fb7-80e4-c1fafb620968" providerId="ADAL" clId="{7415ADD9-AE0A-4342-B3FC-684A29FBE2B9}" dt="2021-08-17T08:00:13.742" v="144" actId="6549"/>
          <ac:spMkLst>
            <pc:docMk/>
            <pc:sldMk cId="1444379886" sldId="257"/>
            <ac:spMk id="3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7:56.692" v="244"/>
          <ac:picMkLst>
            <pc:docMk/>
            <pc:sldMk cId="1444379886" sldId="257"/>
            <ac:picMk id="4" creationId="{C46DA1F9-B4EA-44C7-84B7-EE7F548A62A2}"/>
          </ac:picMkLst>
        </pc:picChg>
      </pc:sldChg>
      <pc:sldChg chg="addSp modSp mod">
        <pc:chgData name="Сергій Филенко" userId="b0ed676c-1f07-4fb7-80e4-c1fafb620968" providerId="ADAL" clId="{7415ADD9-AE0A-4342-B3FC-684A29FBE2B9}" dt="2021-08-17T08:21:14.996" v="312" actId="255"/>
        <pc:sldMkLst>
          <pc:docMk/>
          <pc:sldMk cId="1237515577" sldId="259"/>
        </pc:sldMkLst>
        <pc:spChg chg="mod">
          <ac:chgData name="Сергій Филенко" userId="b0ed676c-1f07-4fb7-80e4-c1fafb620968" providerId="ADAL" clId="{7415ADD9-AE0A-4342-B3FC-684A29FBE2B9}" dt="2021-08-17T08:21:14.996" v="312" actId="255"/>
          <ac:spMkLst>
            <pc:docMk/>
            <pc:sldMk cId="1237515577" sldId="259"/>
            <ac:spMk id="2" creationId="{00000000-0000-0000-0000-000000000000}"/>
          </ac:spMkLst>
        </pc:spChg>
        <pc:spChg chg="mod">
          <ac:chgData name="Сергій Филенко" userId="b0ed676c-1f07-4fb7-80e4-c1fafb620968" providerId="ADAL" clId="{7415ADD9-AE0A-4342-B3FC-684A29FBE2B9}" dt="2021-08-17T08:00:22.304" v="146" actId="14100"/>
          <ac:spMkLst>
            <pc:docMk/>
            <pc:sldMk cId="1237515577" sldId="259"/>
            <ac:spMk id="3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7:57.918" v="245"/>
          <ac:picMkLst>
            <pc:docMk/>
            <pc:sldMk cId="1237515577" sldId="259"/>
            <ac:picMk id="4" creationId="{ACAD0DCE-B8EF-4792-AE58-815BA14A066C}"/>
          </ac:picMkLst>
        </pc:picChg>
      </pc:sldChg>
      <pc:sldChg chg="addSp modSp mod">
        <pc:chgData name="Сергій Филенко" userId="b0ed676c-1f07-4fb7-80e4-c1fafb620968" providerId="ADAL" clId="{7415ADD9-AE0A-4342-B3FC-684A29FBE2B9}" dt="2021-08-17T08:21:08.285" v="311" actId="255"/>
        <pc:sldMkLst>
          <pc:docMk/>
          <pc:sldMk cId="619968568" sldId="260"/>
        </pc:sldMkLst>
        <pc:spChg chg="mod">
          <ac:chgData name="Сергій Филенко" userId="b0ed676c-1f07-4fb7-80e4-c1fafb620968" providerId="ADAL" clId="{7415ADD9-AE0A-4342-B3FC-684A29FBE2B9}" dt="2021-08-17T08:21:08.285" v="311" actId="255"/>
          <ac:spMkLst>
            <pc:docMk/>
            <pc:sldMk cId="619968568" sldId="260"/>
            <ac:spMk id="2" creationId="{00000000-0000-0000-0000-000000000000}"/>
          </ac:spMkLst>
        </pc:spChg>
        <pc:spChg chg="mod">
          <ac:chgData name="Сергій Филенко" userId="b0ed676c-1f07-4fb7-80e4-c1fafb620968" providerId="ADAL" clId="{7415ADD9-AE0A-4342-B3FC-684A29FBE2B9}" dt="2021-08-17T08:00:43.612" v="150" actId="14100"/>
          <ac:spMkLst>
            <pc:docMk/>
            <pc:sldMk cId="619968568" sldId="260"/>
            <ac:spMk id="3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7:58.786" v="246"/>
          <ac:picMkLst>
            <pc:docMk/>
            <pc:sldMk cId="619968568" sldId="260"/>
            <ac:picMk id="4" creationId="{F571FC0A-75CF-4C57-AAAB-33CDFD9157C5}"/>
          </ac:picMkLst>
        </pc:picChg>
      </pc:sldChg>
      <pc:sldChg chg="addSp modSp mod">
        <pc:chgData name="Сергій Филенко" userId="b0ed676c-1f07-4fb7-80e4-c1fafb620968" providerId="ADAL" clId="{7415ADD9-AE0A-4342-B3FC-684A29FBE2B9}" dt="2021-08-17T08:20:59.145" v="310" actId="255"/>
        <pc:sldMkLst>
          <pc:docMk/>
          <pc:sldMk cId="3516633826" sldId="261"/>
        </pc:sldMkLst>
        <pc:spChg chg="mod">
          <ac:chgData name="Сергій Филенко" userId="b0ed676c-1f07-4fb7-80e4-c1fafb620968" providerId="ADAL" clId="{7415ADD9-AE0A-4342-B3FC-684A29FBE2B9}" dt="2021-08-17T08:20:59.145" v="310" actId="255"/>
          <ac:spMkLst>
            <pc:docMk/>
            <pc:sldMk cId="3516633826" sldId="261"/>
            <ac:spMk id="2" creationId="{00000000-0000-0000-0000-000000000000}"/>
          </ac:spMkLst>
        </pc:spChg>
        <pc:spChg chg="mod">
          <ac:chgData name="Сергій Филенко" userId="b0ed676c-1f07-4fb7-80e4-c1fafb620968" providerId="ADAL" clId="{7415ADD9-AE0A-4342-B3FC-684A29FBE2B9}" dt="2021-08-17T08:01:02.456" v="153" actId="14100"/>
          <ac:spMkLst>
            <pc:docMk/>
            <pc:sldMk cId="3516633826" sldId="261"/>
            <ac:spMk id="3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7:59.567" v="247"/>
          <ac:picMkLst>
            <pc:docMk/>
            <pc:sldMk cId="3516633826" sldId="261"/>
            <ac:picMk id="4" creationId="{902126A2-8F43-4E47-BFCE-7CBBF7BBD281}"/>
          </ac:picMkLst>
        </pc:picChg>
      </pc:sldChg>
      <pc:sldChg chg="addSp modSp mod">
        <pc:chgData name="Сергій Филенко" userId="b0ed676c-1f07-4fb7-80e4-c1fafb620968" providerId="ADAL" clId="{7415ADD9-AE0A-4342-B3FC-684A29FBE2B9}" dt="2021-08-17T08:20:52.150" v="309" actId="255"/>
        <pc:sldMkLst>
          <pc:docMk/>
          <pc:sldMk cId="1391665360" sldId="262"/>
        </pc:sldMkLst>
        <pc:spChg chg="mod">
          <ac:chgData name="Сергій Филенко" userId="b0ed676c-1f07-4fb7-80e4-c1fafb620968" providerId="ADAL" clId="{7415ADD9-AE0A-4342-B3FC-684A29FBE2B9}" dt="2021-08-17T08:20:52.150" v="309" actId="255"/>
          <ac:spMkLst>
            <pc:docMk/>
            <pc:sldMk cId="1391665360" sldId="262"/>
            <ac:spMk id="2" creationId="{00000000-0000-0000-0000-000000000000}"/>
          </ac:spMkLst>
        </pc:spChg>
        <pc:spChg chg="mod">
          <ac:chgData name="Сергій Филенко" userId="b0ed676c-1f07-4fb7-80e4-c1fafb620968" providerId="ADAL" clId="{7415ADD9-AE0A-4342-B3FC-684A29FBE2B9}" dt="2021-08-17T07:56:08.873" v="46"/>
          <ac:spMkLst>
            <pc:docMk/>
            <pc:sldMk cId="1391665360" sldId="262"/>
            <ac:spMk id="3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8:00.333" v="248"/>
          <ac:picMkLst>
            <pc:docMk/>
            <pc:sldMk cId="1391665360" sldId="262"/>
            <ac:picMk id="4" creationId="{8C0CE84D-CACC-48BE-AE6B-9DC05E211C18}"/>
          </ac:picMkLst>
        </pc:picChg>
      </pc:sldChg>
      <pc:sldChg chg="addSp modSp">
        <pc:chgData name="Сергій Филенко" userId="b0ed676c-1f07-4fb7-80e4-c1fafb620968" providerId="ADAL" clId="{7415ADD9-AE0A-4342-B3FC-684A29FBE2B9}" dt="2021-08-17T08:08:01.002" v="249"/>
        <pc:sldMkLst>
          <pc:docMk/>
          <pc:sldMk cId="2108531096" sldId="263"/>
        </pc:sldMkLst>
        <pc:spChg chg="mod">
          <ac:chgData name="Сергій Филенко" userId="b0ed676c-1f07-4fb7-80e4-c1fafb620968" providerId="ADAL" clId="{7415ADD9-AE0A-4342-B3FC-684A29FBE2B9}" dt="2021-08-17T07:56:08.873" v="46"/>
          <ac:spMkLst>
            <pc:docMk/>
            <pc:sldMk cId="2108531096" sldId="263"/>
            <ac:spMk id="2" creationId="{00000000-0000-0000-0000-000000000000}"/>
          </ac:spMkLst>
        </pc:spChg>
        <pc:spChg chg="mod">
          <ac:chgData name="Сергій Филенко" userId="b0ed676c-1f07-4fb7-80e4-c1fafb620968" providerId="ADAL" clId="{7415ADD9-AE0A-4342-B3FC-684A29FBE2B9}" dt="2021-08-17T07:56:08.873" v="46"/>
          <ac:spMkLst>
            <pc:docMk/>
            <pc:sldMk cId="2108531096" sldId="263"/>
            <ac:spMk id="3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8:01.002" v="249"/>
          <ac:picMkLst>
            <pc:docMk/>
            <pc:sldMk cId="2108531096" sldId="263"/>
            <ac:picMk id="4" creationId="{6BD64BCA-04C1-407E-B850-8FF26730C61E}"/>
          </ac:picMkLst>
        </pc:picChg>
      </pc:sldChg>
      <pc:sldChg chg="addSp modSp mod">
        <pc:chgData name="Сергій Филенко" userId="b0ed676c-1f07-4fb7-80e4-c1fafb620968" providerId="ADAL" clId="{7415ADD9-AE0A-4342-B3FC-684A29FBE2B9}" dt="2021-08-17T08:20:39.621" v="308" actId="255"/>
        <pc:sldMkLst>
          <pc:docMk/>
          <pc:sldMk cId="1965912565" sldId="264"/>
        </pc:sldMkLst>
        <pc:spChg chg="mod">
          <ac:chgData name="Сергій Филенко" userId="b0ed676c-1f07-4fb7-80e4-c1fafb620968" providerId="ADAL" clId="{7415ADD9-AE0A-4342-B3FC-684A29FBE2B9}" dt="2021-08-17T08:20:39.621" v="308" actId="255"/>
          <ac:spMkLst>
            <pc:docMk/>
            <pc:sldMk cId="1965912565" sldId="264"/>
            <ac:spMk id="2" creationId="{00000000-0000-0000-0000-000000000000}"/>
          </ac:spMkLst>
        </pc:spChg>
        <pc:spChg chg="mod">
          <ac:chgData name="Сергій Филенко" userId="b0ed676c-1f07-4fb7-80e4-c1fafb620968" providerId="ADAL" clId="{7415ADD9-AE0A-4342-B3FC-684A29FBE2B9}" dt="2021-08-17T08:01:31.355" v="155" actId="20578"/>
          <ac:spMkLst>
            <pc:docMk/>
            <pc:sldMk cId="1965912565" sldId="264"/>
            <ac:spMk id="3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8:01.716" v="250"/>
          <ac:picMkLst>
            <pc:docMk/>
            <pc:sldMk cId="1965912565" sldId="264"/>
            <ac:picMk id="4" creationId="{210A7B8C-FD4C-4633-B113-166D8B110584}"/>
          </ac:picMkLst>
        </pc:picChg>
      </pc:sldChg>
      <pc:sldChg chg="addSp modSp">
        <pc:chgData name="Сергій Филенко" userId="b0ed676c-1f07-4fb7-80e4-c1fafb620968" providerId="ADAL" clId="{7415ADD9-AE0A-4342-B3FC-684A29FBE2B9}" dt="2021-08-17T08:08:03.967" v="253"/>
        <pc:sldMkLst>
          <pc:docMk/>
          <pc:sldMk cId="783833017" sldId="265"/>
        </pc:sldMkLst>
        <pc:spChg chg="mod">
          <ac:chgData name="Сергій Филенко" userId="b0ed676c-1f07-4fb7-80e4-c1fafb620968" providerId="ADAL" clId="{7415ADD9-AE0A-4342-B3FC-684A29FBE2B9}" dt="2021-08-17T07:56:08.873" v="46"/>
          <ac:spMkLst>
            <pc:docMk/>
            <pc:sldMk cId="783833017" sldId="265"/>
            <ac:spMk id="2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8:03.967" v="253"/>
          <ac:picMkLst>
            <pc:docMk/>
            <pc:sldMk cId="783833017" sldId="265"/>
            <ac:picMk id="4" creationId="{EF501DCC-04F2-48DF-98E5-A08ADD6CDDC5}"/>
          </ac:picMkLst>
        </pc:picChg>
        <pc:picChg chg="mod">
          <ac:chgData name="Сергій Филенко" userId="b0ed676c-1f07-4fb7-80e4-c1fafb620968" providerId="ADAL" clId="{7415ADD9-AE0A-4342-B3FC-684A29FBE2B9}" dt="2021-08-17T07:56:08.873" v="46"/>
          <ac:picMkLst>
            <pc:docMk/>
            <pc:sldMk cId="783833017" sldId="265"/>
            <ac:picMk id="1026" creationId="{00000000-0000-0000-0000-000000000000}"/>
          </ac:picMkLst>
        </pc:picChg>
      </pc:sldChg>
      <pc:sldChg chg="addSp modSp">
        <pc:chgData name="Сергій Филенко" userId="b0ed676c-1f07-4fb7-80e4-c1fafb620968" providerId="ADAL" clId="{7415ADD9-AE0A-4342-B3FC-684A29FBE2B9}" dt="2021-08-17T08:08:04.646" v="254"/>
        <pc:sldMkLst>
          <pc:docMk/>
          <pc:sldMk cId="4056113178" sldId="266"/>
        </pc:sldMkLst>
        <pc:spChg chg="mod">
          <ac:chgData name="Сергій Филенко" userId="b0ed676c-1f07-4fb7-80e4-c1fafb620968" providerId="ADAL" clId="{7415ADD9-AE0A-4342-B3FC-684A29FBE2B9}" dt="2021-08-17T07:56:08.873" v="46"/>
          <ac:spMkLst>
            <pc:docMk/>
            <pc:sldMk cId="4056113178" sldId="266"/>
            <ac:spMk id="2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8:04.646" v="254"/>
          <ac:picMkLst>
            <pc:docMk/>
            <pc:sldMk cId="4056113178" sldId="266"/>
            <ac:picMk id="4" creationId="{2991D5B2-E1FE-40F7-9071-AB71FDDD936E}"/>
          </ac:picMkLst>
        </pc:picChg>
        <pc:picChg chg="mod">
          <ac:chgData name="Сергій Филенко" userId="b0ed676c-1f07-4fb7-80e4-c1fafb620968" providerId="ADAL" clId="{7415ADD9-AE0A-4342-B3FC-684A29FBE2B9}" dt="2021-08-17T08:02:05.087" v="184" actId="1037"/>
          <ac:picMkLst>
            <pc:docMk/>
            <pc:sldMk cId="4056113178" sldId="266"/>
            <ac:picMk id="2050" creationId="{00000000-0000-0000-0000-000000000000}"/>
          </ac:picMkLst>
        </pc:picChg>
      </pc:sldChg>
      <pc:sldChg chg="addSp modSp">
        <pc:chgData name="Сергій Филенко" userId="b0ed676c-1f07-4fb7-80e4-c1fafb620968" providerId="ADAL" clId="{7415ADD9-AE0A-4342-B3FC-684A29FBE2B9}" dt="2021-08-17T08:08:05.413" v="255"/>
        <pc:sldMkLst>
          <pc:docMk/>
          <pc:sldMk cId="3841781432" sldId="267"/>
        </pc:sldMkLst>
        <pc:spChg chg="mod">
          <ac:chgData name="Сергій Филенко" userId="b0ed676c-1f07-4fb7-80e4-c1fafb620968" providerId="ADAL" clId="{7415ADD9-AE0A-4342-B3FC-684A29FBE2B9}" dt="2021-08-17T07:56:08.873" v="46"/>
          <ac:spMkLst>
            <pc:docMk/>
            <pc:sldMk cId="3841781432" sldId="267"/>
            <ac:spMk id="2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8:05.413" v="255"/>
          <ac:picMkLst>
            <pc:docMk/>
            <pc:sldMk cId="3841781432" sldId="267"/>
            <ac:picMk id="4" creationId="{E9F51588-3038-40D0-B213-29832245E4C0}"/>
          </ac:picMkLst>
        </pc:picChg>
        <pc:picChg chg="mod">
          <ac:chgData name="Сергій Филенко" userId="b0ed676c-1f07-4fb7-80e4-c1fafb620968" providerId="ADAL" clId="{7415ADD9-AE0A-4342-B3FC-684A29FBE2B9}" dt="2021-08-17T07:56:08.873" v="46"/>
          <ac:picMkLst>
            <pc:docMk/>
            <pc:sldMk cId="3841781432" sldId="267"/>
            <ac:picMk id="4098" creationId="{00000000-0000-0000-0000-000000000000}"/>
          </ac:picMkLst>
        </pc:picChg>
      </pc:sldChg>
      <pc:sldChg chg="addSp modSp">
        <pc:chgData name="Сергій Филенко" userId="b0ed676c-1f07-4fb7-80e4-c1fafb620968" providerId="ADAL" clId="{7415ADD9-AE0A-4342-B3FC-684A29FBE2B9}" dt="2021-08-17T08:08:06.151" v="256"/>
        <pc:sldMkLst>
          <pc:docMk/>
          <pc:sldMk cId="3421348380" sldId="268"/>
        </pc:sldMkLst>
        <pc:spChg chg="mod">
          <ac:chgData name="Сергій Филенко" userId="b0ed676c-1f07-4fb7-80e4-c1fafb620968" providerId="ADAL" clId="{7415ADD9-AE0A-4342-B3FC-684A29FBE2B9}" dt="2021-08-17T07:56:08.873" v="46"/>
          <ac:spMkLst>
            <pc:docMk/>
            <pc:sldMk cId="3421348380" sldId="268"/>
            <ac:spMk id="2" creationId="{00000000-0000-0000-0000-000000000000}"/>
          </ac:spMkLst>
        </pc:spChg>
        <pc:spChg chg="mod">
          <ac:chgData name="Сергій Филенко" userId="b0ed676c-1f07-4fb7-80e4-c1fafb620968" providerId="ADAL" clId="{7415ADD9-AE0A-4342-B3FC-684A29FBE2B9}" dt="2021-08-17T07:56:08.873" v="46"/>
          <ac:spMkLst>
            <pc:docMk/>
            <pc:sldMk cId="3421348380" sldId="268"/>
            <ac:spMk id="5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8:06.151" v="256"/>
          <ac:picMkLst>
            <pc:docMk/>
            <pc:sldMk cId="3421348380" sldId="268"/>
            <ac:picMk id="4" creationId="{49B32786-7E1F-4391-9601-7726F7BA11FF}"/>
          </ac:picMkLst>
        </pc:picChg>
      </pc:sldChg>
      <pc:sldChg chg="addSp modSp">
        <pc:chgData name="Сергій Филенко" userId="b0ed676c-1f07-4fb7-80e4-c1fafb620968" providerId="ADAL" clId="{7415ADD9-AE0A-4342-B3FC-684A29FBE2B9}" dt="2021-08-17T08:08:02.494" v="251"/>
        <pc:sldMkLst>
          <pc:docMk/>
          <pc:sldMk cId="2310544567" sldId="269"/>
        </pc:sldMkLst>
        <pc:spChg chg="mod">
          <ac:chgData name="Сергій Филенко" userId="b0ed676c-1f07-4fb7-80e4-c1fafb620968" providerId="ADAL" clId="{7415ADD9-AE0A-4342-B3FC-684A29FBE2B9}" dt="2021-08-17T07:56:08.873" v="46"/>
          <ac:spMkLst>
            <pc:docMk/>
            <pc:sldMk cId="2310544567" sldId="269"/>
            <ac:spMk id="2" creationId="{00000000-0000-0000-0000-000000000000}"/>
          </ac:spMkLst>
        </pc:spChg>
        <pc:picChg chg="mod">
          <ac:chgData name="Сергій Филенко" userId="b0ed676c-1f07-4fb7-80e4-c1fafb620968" providerId="ADAL" clId="{7415ADD9-AE0A-4342-B3FC-684A29FBE2B9}" dt="2021-08-17T07:56:08.873" v="46"/>
          <ac:picMkLst>
            <pc:docMk/>
            <pc:sldMk cId="2310544567" sldId="269"/>
            <ac:picMk id="4" creationId="{00000000-0000-0000-0000-000000000000}"/>
          </ac:picMkLst>
        </pc:picChg>
        <pc:picChg chg="add mod">
          <ac:chgData name="Сергій Филенко" userId="b0ed676c-1f07-4fb7-80e4-c1fafb620968" providerId="ADAL" clId="{7415ADD9-AE0A-4342-B3FC-684A29FBE2B9}" dt="2021-08-17T08:08:02.494" v="251"/>
          <ac:picMkLst>
            <pc:docMk/>
            <pc:sldMk cId="2310544567" sldId="269"/>
            <ac:picMk id="5" creationId="{402A68A2-29C5-4497-84C2-0CEEE93E4197}"/>
          </ac:picMkLst>
        </pc:picChg>
      </pc:sldChg>
      <pc:sldChg chg="addSp modSp">
        <pc:chgData name="Сергій Филенко" userId="b0ed676c-1f07-4fb7-80e4-c1fafb620968" providerId="ADAL" clId="{7415ADD9-AE0A-4342-B3FC-684A29FBE2B9}" dt="2021-08-17T08:08:03.233" v="252"/>
        <pc:sldMkLst>
          <pc:docMk/>
          <pc:sldMk cId="1187620592" sldId="270"/>
        </pc:sldMkLst>
        <pc:spChg chg="mod">
          <ac:chgData name="Сергій Филенко" userId="b0ed676c-1f07-4fb7-80e4-c1fafb620968" providerId="ADAL" clId="{7415ADD9-AE0A-4342-B3FC-684A29FBE2B9}" dt="2021-08-17T07:56:08.873" v="46"/>
          <ac:spMkLst>
            <pc:docMk/>
            <pc:sldMk cId="1187620592" sldId="270"/>
            <ac:spMk id="2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8:03.233" v="252"/>
          <ac:picMkLst>
            <pc:docMk/>
            <pc:sldMk cId="1187620592" sldId="270"/>
            <ac:picMk id="4" creationId="{F3A224A8-2F06-4156-8CD9-613DB1F4EACB}"/>
          </ac:picMkLst>
        </pc:picChg>
        <pc:picChg chg="mod">
          <ac:chgData name="Сергій Филенко" userId="b0ed676c-1f07-4fb7-80e4-c1fafb620968" providerId="ADAL" clId="{7415ADD9-AE0A-4342-B3FC-684A29FBE2B9}" dt="2021-08-17T07:56:08.873" v="46"/>
          <ac:picMkLst>
            <pc:docMk/>
            <pc:sldMk cId="1187620592" sldId="270"/>
            <ac:picMk id="3074" creationId="{00000000-0000-0000-0000-000000000000}"/>
          </ac:picMkLst>
        </pc:picChg>
      </pc:sldChg>
      <pc:sldChg chg="addSp modSp mod">
        <pc:chgData name="Сергій Филенко" userId="b0ed676c-1f07-4fb7-80e4-c1fafb620968" providerId="ADAL" clId="{7415ADD9-AE0A-4342-B3FC-684A29FBE2B9}" dt="2021-08-17T08:08:07.021" v="257"/>
        <pc:sldMkLst>
          <pc:docMk/>
          <pc:sldMk cId="2592244130" sldId="271"/>
        </pc:sldMkLst>
        <pc:spChg chg="mod">
          <ac:chgData name="Сергій Филенко" userId="b0ed676c-1f07-4fb7-80e4-c1fafb620968" providerId="ADAL" clId="{7415ADD9-AE0A-4342-B3FC-684A29FBE2B9}" dt="2021-08-17T08:02:39.746" v="189" actId="14100"/>
          <ac:spMkLst>
            <pc:docMk/>
            <pc:sldMk cId="2592244130" sldId="271"/>
            <ac:spMk id="2" creationId="{00000000-0000-0000-0000-000000000000}"/>
          </ac:spMkLst>
        </pc:spChg>
        <pc:spChg chg="mod">
          <ac:chgData name="Сергій Филенко" userId="b0ed676c-1f07-4fb7-80e4-c1fafb620968" providerId="ADAL" clId="{7415ADD9-AE0A-4342-B3FC-684A29FBE2B9}" dt="2021-08-17T08:02:36.802" v="188" actId="14100"/>
          <ac:spMkLst>
            <pc:docMk/>
            <pc:sldMk cId="2592244130" sldId="271"/>
            <ac:spMk id="3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8:07.021" v="257"/>
          <ac:picMkLst>
            <pc:docMk/>
            <pc:sldMk cId="2592244130" sldId="271"/>
            <ac:picMk id="4" creationId="{DD6B4031-E4F0-46A8-8711-CAC41AD9FA53}"/>
          </ac:picMkLst>
        </pc:picChg>
      </pc:sldChg>
      <pc:sldChg chg="addSp modSp">
        <pc:chgData name="Сергій Филенко" userId="b0ed676c-1f07-4fb7-80e4-c1fafb620968" providerId="ADAL" clId="{7415ADD9-AE0A-4342-B3FC-684A29FBE2B9}" dt="2021-08-17T08:08:07.759" v="258"/>
        <pc:sldMkLst>
          <pc:docMk/>
          <pc:sldMk cId="2493867518" sldId="272"/>
        </pc:sldMkLst>
        <pc:spChg chg="mod">
          <ac:chgData name="Сергій Филенко" userId="b0ed676c-1f07-4fb7-80e4-c1fafb620968" providerId="ADAL" clId="{7415ADD9-AE0A-4342-B3FC-684A29FBE2B9}" dt="2021-08-17T07:56:08.873" v="46"/>
          <ac:spMkLst>
            <pc:docMk/>
            <pc:sldMk cId="2493867518" sldId="272"/>
            <ac:spMk id="2" creationId="{00000000-0000-0000-0000-000000000000}"/>
          </ac:spMkLst>
        </pc:spChg>
        <pc:spChg chg="mod">
          <ac:chgData name="Сергій Филенко" userId="b0ed676c-1f07-4fb7-80e4-c1fafb620968" providerId="ADAL" clId="{7415ADD9-AE0A-4342-B3FC-684A29FBE2B9}" dt="2021-08-17T07:56:08.873" v="46"/>
          <ac:spMkLst>
            <pc:docMk/>
            <pc:sldMk cId="2493867518" sldId="272"/>
            <ac:spMk id="3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8:07.759" v="258"/>
          <ac:picMkLst>
            <pc:docMk/>
            <pc:sldMk cId="2493867518" sldId="272"/>
            <ac:picMk id="4" creationId="{F2189DCE-5EB8-4559-99F7-0F980B64D013}"/>
          </ac:picMkLst>
        </pc:picChg>
      </pc:sldChg>
      <pc:sldChg chg="addSp modSp mod">
        <pc:chgData name="Сергій Филенко" userId="b0ed676c-1f07-4fb7-80e4-c1fafb620968" providerId="ADAL" clId="{7415ADD9-AE0A-4342-B3FC-684A29FBE2B9}" dt="2021-08-17T08:08:08.508" v="259"/>
        <pc:sldMkLst>
          <pc:docMk/>
          <pc:sldMk cId="4022093951" sldId="273"/>
        </pc:sldMkLst>
        <pc:spChg chg="mod">
          <ac:chgData name="Сергій Филенко" userId="b0ed676c-1f07-4fb7-80e4-c1fafb620968" providerId="ADAL" clId="{7415ADD9-AE0A-4342-B3FC-684A29FBE2B9}" dt="2021-08-17T07:56:08.873" v="46"/>
          <ac:spMkLst>
            <pc:docMk/>
            <pc:sldMk cId="4022093951" sldId="273"/>
            <ac:spMk id="2" creationId="{00000000-0000-0000-0000-000000000000}"/>
          </ac:spMkLst>
        </pc:spChg>
        <pc:spChg chg="mod">
          <ac:chgData name="Сергій Филенко" userId="b0ed676c-1f07-4fb7-80e4-c1fafb620968" providerId="ADAL" clId="{7415ADD9-AE0A-4342-B3FC-684A29FBE2B9}" dt="2021-08-17T07:56:08.873" v="46"/>
          <ac:spMkLst>
            <pc:docMk/>
            <pc:sldMk cId="4022093951" sldId="273"/>
            <ac:spMk id="3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8:08.508" v="259"/>
          <ac:picMkLst>
            <pc:docMk/>
            <pc:sldMk cId="4022093951" sldId="273"/>
            <ac:picMk id="4" creationId="{FC52A47D-7061-4457-AF72-97818EAE81A0}"/>
          </ac:picMkLst>
        </pc:picChg>
      </pc:sldChg>
      <pc:sldChg chg="addSp modSp">
        <pc:chgData name="Сергій Филенко" userId="b0ed676c-1f07-4fb7-80e4-c1fafb620968" providerId="ADAL" clId="{7415ADD9-AE0A-4342-B3FC-684A29FBE2B9}" dt="2021-08-17T08:08:09.329" v="260"/>
        <pc:sldMkLst>
          <pc:docMk/>
          <pc:sldMk cId="226275545" sldId="274"/>
        </pc:sldMkLst>
        <pc:spChg chg="mod">
          <ac:chgData name="Сергій Филенко" userId="b0ed676c-1f07-4fb7-80e4-c1fafb620968" providerId="ADAL" clId="{7415ADD9-AE0A-4342-B3FC-684A29FBE2B9}" dt="2021-08-17T07:56:08.873" v="46"/>
          <ac:spMkLst>
            <pc:docMk/>
            <pc:sldMk cId="226275545" sldId="274"/>
            <ac:spMk id="2" creationId="{00000000-0000-0000-0000-000000000000}"/>
          </ac:spMkLst>
        </pc:spChg>
        <pc:spChg chg="mod">
          <ac:chgData name="Сергій Филенко" userId="b0ed676c-1f07-4fb7-80e4-c1fafb620968" providerId="ADAL" clId="{7415ADD9-AE0A-4342-B3FC-684A29FBE2B9}" dt="2021-08-17T07:56:08.873" v="46"/>
          <ac:spMkLst>
            <pc:docMk/>
            <pc:sldMk cId="226275545" sldId="274"/>
            <ac:spMk id="3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8:09.329" v="260"/>
          <ac:picMkLst>
            <pc:docMk/>
            <pc:sldMk cId="226275545" sldId="274"/>
            <ac:picMk id="4" creationId="{69A34896-0736-4A00-A66A-7DDF71FB6BD1}"/>
          </ac:picMkLst>
        </pc:picChg>
      </pc:sldChg>
      <pc:sldChg chg="addSp modSp mod">
        <pc:chgData name="Сергій Филенко" userId="b0ed676c-1f07-4fb7-80e4-c1fafb620968" providerId="ADAL" clId="{7415ADD9-AE0A-4342-B3FC-684A29FBE2B9}" dt="2021-08-17T08:08:10.071" v="261"/>
        <pc:sldMkLst>
          <pc:docMk/>
          <pc:sldMk cId="2387276150" sldId="275"/>
        </pc:sldMkLst>
        <pc:spChg chg="mod">
          <ac:chgData name="Сергій Филенко" userId="b0ed676c-1f07-4fb7-80e4-c1fafb620968" providerId="ADAL" clId="{7415ADD9-AE0A-4342-B3FC-684A29FBE2B9}" dt="2021-08-17T07:56:08.873" v="46"/>
          <ac:spMkLst>
            <pc:docMk/>
            <pc:sldMk cId="2387276150" sldId="275"/>
            <ac:spMk id="2" creationId="{00000000-0000-0000-0000-000000000000}"/>
          </ac:spMkLst>
        </pc:spChg>
        <pc:spChg chg="mod">
          <ac:chgData name="Сергій Филенко" userId="b0ed676c-1f07-4fb7-80e4-c1fafb620968" providerId="ADAL" clId="{7415ADD9-AE0A-4342-B3FC-684A29FBE2B9}" dt="2021-08-17T07:53:41.875" v="19" actId="27636"/>
          <ac:spMkLst>
            <pc:docMk/>
            <pc:sldMk cId="2387276150" sldId="275"/>
            <ac:spMk id="3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8:10.071" v="261"/>
          <ac:picMkLst>
            <pc:docMk/>
            <pc:sldMk cId="2387276150" sldId="275"/>
            <ac:picMk id="4" creationId="{F1C81D7E-19BF-4A7A-BA98-DFE9E8134BAE}"/>
          </ac:picMkLst>
        </pc:picChg>
      </pc:sldChg>
      <pc:sldChg chg="addSp modSp mod">
        <pc:chgData name="Сергій Филенко" userId="b0ed676c-1f07-4fb7-80e4-c1fafb620968" providerId="ADAL" clId="{7415ADD9-AE0A-4342-B3FC-684A29FBE2B9}" dt="2021-08-17T08:08:10.853" v="262"/>
        <pc:sldMkLst>
          <pc:docMk/>
          <pc:sldMk cId="1991590574" sldId="276"/>
        </pc:sldMkLst>
        <pc:spChg chg="mod">
          <ac:chgData name="Сергій Филенко" userId="b0ed676c-1f07-4fb7-80e4-c1fafb620968" providerId="ADAL" clId="{7415ADD9-AE0A-4342-B3FC-684A29FBE2B9}" dt="2021-08-17T07:56:08.873" v="46"/>
          <ac:spMkLst>
            <pc:docMk/>
            <pc:sldMk cId="1991590574" sldId="276"/>
            <ac:spMk id="2" creationId="{00000000-0000-0000-0000-000000000000}"/>
          </ac:spMkLst>
        </pc:spChg>
        <pc:spChg chg="mod">
          <ac:chgData name="Сергій Филенко" userId="b0ed676c-1f07-4fb7-80e4-c1fafb620968" providerId="ADAL" clId="{7415ADD9-AE0A-4342-B3FC-684A29FBE2B9}" dt="2021-08-17T08:03:16.008" v="192" actId="1076"/>
          <ac:spMkLst>
            <pc:docMk/>
            <pc:sldMk cId="1991590574" sldId="276"/>
            <ac:spMk id="3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8:10.853" v="262"/>
          <ac:picMkLst>
            <pc:docMk/>
            <pc:sldMk cId="1991590574" sldId="276"/>
            <ac:picMk id="4" creationId="{DDF091B4-120A-43E5-8EFE-EF7A7F36EC65}"/>
          </ac:picMkLst>
        </pc:picChg>
      </pc:sldChg>
      <pc:sldChg chg="addSp modSp mod">
        <pc:chgData name="Сергій Филенко" userId="b0ed676c-1f07-4fb7-80e4-c1fafb620968" providerId="ADAL" clId="{7415ADD9-AE0A-4342-B3FC-684A29FBE2B9}" dt="2021-08-17T08:07:42.727" v="231"/>
        <pc:sldMkLst>
          <pc:docMk/>
          <pc:sldMk cId="3520614490" sldId="278"/>
        </pc:sldMkLst>
        <pc:spChg chg="mod">
          <ac:chgData name="Сергій Филенко" userId="b0ed676c-1f07-4fb7-80e4-c1fafb620968" providerId="ADAL" clId="{7415ADD9-AE0A-4342-B3FC-684A29FBE2B9}" dt="2021-08-17T07:54:45.688" v="31" actId="14100"/>
          <ac:spMkLst>
            <pc:docMk/>
            <pc:sldMk cId="3520614490" sldId="278"/>
            <ac:spMk id="2" creationId="{00000000-0000-0000-0000-000000000000}"/>
          </ac:spMkLst>
        </pc:spChg>
        <pc:spChg chg="mod">
          <ac:chgData name="Сергій Филенко" userId="b0ed676c-1f07-4fb7-80e4-c1fafb620968" providerId="ADAL" clId="{7415ADD9-AE0A-4342-B3FC-684A29FBE2B9}" dt="2021-08-17T07:55:04.400" v="36" actId="207"/>
          <ac:spMkLst>
            <pc:docMk/>
            <pc:sldMk cId="3520614490" sldId="278"/>
            <ac:spMk id="3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7:42.727" v="231"/>
          <ac:picMkLst>
            <pc:docMk/>
            <pc:sldMk cId="3520614490" sldId="278"/>
            <ac:picMk id="5" creationId="{999C373C-13DF-466F-9D79-381BEE8910E2}"/>
          </ac:picMkLst>
        </pc:picChg>
      </pc:sldChg>
      <pc:sldChg chg="addSp modSp mod">
        <pc:chgData name="Сергій Филенко" userId="b0ed676c-1f07-4fb7-80e4-c1fafb620968" providerId="ADAL" clId="{7415ADD9-AE0A-4342-B3FC-684A29FBE2B9}" dt="2021-08-17T08:07:43.656" v="232"/>
        <pc:sldMkLst>
          <pc:docMk/>
          <pc:sldMk cId="3600778835" sldId="279"/>
        </pc:sldMkLst>
        <pc:spChg chg="mod">
          <ac:chgData name="Сергій Филенко" userId="b0ed676c-1f07-4fb7-80e4-c1fafb620968" providerId="ADAL" clId="{7415ADD9-AE0A-4342-B3FC-684A29FBE2B9}" dt="2021-08-17T07:56:08.873" v="46"/>
          <ac:spMkLst>
            <pc:docMk/>
            <pc:sldMk cId="3600778835" sldId="279"/>
            <ac:spMk id="2" creationId="{00000000-0000-0000-0000-000000000000}"/>
          </ac:spMkLst>
        </pc:spChg>
        <pc:spChg chg="mod">
          <ac:chgData name="Сергій Филенко" userId="b0ed676c-1f07-4fb7-80e4-c1fafb620968" providerId="ADAL" clId="{7415ADD9-AE0A-4342-B3FC-684A29FBE2B9}" dt="2021-08-17T07:56:08.873" v="46"/>
          <ac:spMkLst>
            <pc:docMk/>
            <pc:sldMk cId="3600778835" sldId="279"/>
            <ac:spMk id="3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7:43.656" v="232"/>
          <ac:picMkLst>
            <pc:docMk/>
            <pc:sldMk cId="3600778835" sldId="279"/>
            <ac:picMk id="4" creationId="{14FD1201-08C0-4BFE-AEBD-2A8F5338E1E2}"/>
          </ac:picMkLst>
        </pc:picChg>
      </pc:sldChg>
      <pc:sldChg chg="addSp modSp mod">
        <pc:chgData name="Сергій Филенко" userId="b0ed676c-1f07-4fb7-80e4-c1fafb620968" providerId="ADAL" clId="{7415ADD9-AE0A-4342-B3FC-684A29FBE2B9}" dt="2021-08-17T08:07:44.569" v="233"/>
        <pc:sldMkLst>
          <pc:docMk/>
          <pc:sldMk cId="3400189657" sldId="280"/>
        </pc:sldMkLst>
        <pc:spChg chg="mod">
          <ac:chgData name="Сергій Филенко" userId="b0ed676c-1f07-4fb7-80e4-c1fafb620968" providerId="ADAL" clId="{7415ADD9-AE0A-4342-B3FC-684A29FBE2B9}" dt="2021-08-17T07:55:50.084" v="45" actId="1076"/>
          <ac:spMkLst>
            <pc:docMk/>
            <pc:sldMk cId="3400189657" sldId="280"/>
            <ac:spMk id="3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7:44.569" v="233"/>
          <ac:picMkLst>
            <pc:docMk/>
            <pc:sldMk cId="3400189657" sldId="280"/>
            <ac:picMk id="4" creationId="{AB1B66A1-CB9E-4B61-8D5A-FF4E3456BBC3}"/>
          </ac:picMkLst>
        </pc:picChg>
      </pc:sldChg>
      <pc:sldChg chg="addSp modSp mod">
        <pc:chgData name="Сергій Филенко" userId="b0ed676c-1f07-4fb7-80e4-c1fafb620968" providerId="ADAL" clId="{7415ADD9-AE0A-4342-B3FC-684A29FBE2B9}" dt="2021-08-17T08:21:45.529" v="315" actId="255"/>
        <pc:sldMkLst>
          <pc:docMk/>
          <pc:sldMk cId="1121013426" sldId="281"/>
        </pc:sldMkLst>
        <pc:spChg chg="mod">
          <ac:chgData name="Сергій Филенко" userId="b0ed676c-1f07-4fb7-80e4-c1fafb620968" providerId="ADAL" clId="{7415ADD9-AE0A-4342-B3FC-684A29FBE2B9}" dt="2021-08-17T08:21:45.529" v="315" actId="255"/>
          <ac:spMkLst>
            <pc:docMk/>
            <pc:sldMk cId="1121013426" sldId="281"/>
            <ac:spMk id="2" creationId="{23DF616C-D26D-40F7-BC0E-3CEC7667D4E9}"/>
          </ac:spMkLst>
        </pc:spChg>
        <pc:graphicFrameChg chg="mod">
          <ac:chgData name="Сергій Филенко" userId="b0ed676c-1f07-4fb7-80e4-c1fafb620968" providerId="ADAL" clId="{7415ADD9-AE0A-4342-B3FC-684A29FBE2B9}" dt="2021-08-17T07:57:33.324" v="119" actId="1076"/>
          <ac:graphicFrameMkLst>
            <pc:docMk/>
            <pc:sldMk cId="1121013426" sldId="281"/>
            <ac:graphicFrameMk id="4" creationId="{45E2FF3F-51EA-4D53-A51A-480E7A0A71CC}"/>
          </ac:graphicFrameMkLst>
        </pc:graphicFrameChg>
        <pc:graphicFrameChg chg="mod">
          <ac:chgData name="Сергій Филенко" userId="b0ed676c-1f07-4fb7-80e4-c1fafb620968" providerId="ADAL" clId="{7415ADD9-AE0A-4342-B3FC-684A29FBE2B9}" dt="2021-08-17T07:57:02.392" v="70" actId="1076"/>
          <ac:graphicFrameMkLst>
            <pc:docMk/>
            <pc:sldMk cId="1121013426" sldId="281"/>
            <ac:graphicFrameMk id="8" creationId="{0AD37EE2-6223-45C4-9231-FD2D9DAF3F54}"/>
          </ac:graphicFrameMkLst>
        </pc:graphicFrameChg>
        <pc:picChg chg="mod">
          <ac:chgData name="Сергій Филенко" userId="b0ed676c-1f07-4fb7-80e4-c1fafb620968" providerId="ADAL" clId="{7415ADD9-AE0A-4342-B3FC-684A29FBE2B9}" dt="2021-08-17T07:57:46.933" v="122" actId="1076"/>
          <ac:picMkLst>
            <pc:docMk/>
            <pc:sldMk cId="1121013426" sldId="281"/>
            <ac:picMk id="5" creationId="{24793E30-CD04-4E68-98A4-1D9EDCEB55FC}"/>
          </ac:picMkLst>
        </pc:picChg>
        <pc:picChg chg="mod">
          <ac:chgData name="Сергій Филенко" userId="b0ed676c-1f07-4fb7-80e4-c1fafb620968" providerId="ADAL" clId="{7415ADD9-AE0A-4342-B3FC-684A29FBE2B9}" dt="2021-08-17T07:57:18.370" v="117" actId="1038"/>
          <ac:picMkLst>
            <pc:docMk/>
            <pc:sldMk cId="1121013426" sldId="281"/>
            <ac:picMk id="9" creationId="{747914E1-009D-4EBE-B63B-97CD30833B2B}"/>
          </ac:picMkLst>
        </pc:picChg>
        <pc:picChg chg="add mod">
          <ac:chgData name="Сергій Филенко" userId="b0ed676c-1f07-4fb7-80e4-c1fafb620968" providerId="ADAL" clId="{7415ADD9-AE0A-4342-B3FC-684A29FBE2B9}" dt="2021-08-17T08:07:46.527" v="235"/>
          <ac:picMkLst>
            <pc:docMk/>
            <pc:sldMk cId="1121013426" sldId="281"/>
            <ac:picMk id="10" creationId="{97DC37B8-1E55-4FE6-ACB8-972F73228170}"/>
          </ac:picMkLst>
        </pc:picChg>
        <pc:picChg chg="mod">
          <ac:chgData name="Сергій Филенко" userId="b0ed676c-1f07-4fb7-80e4-c1fafb620968" providerId="ADAL" clId="{7415ADD9-AE0A-4342-B3FC-684A29FBE2B9}" dt="2021-08-17T07:57:38.710" v="120" actId="1076"/>
          <ac:picMkLst>
            <pc:docMk/>
            <pc:sldMk cId="1121013426" sldId="281"/>
            <ac:picMk id="11" creationId="{7AEA3B1D-093C-4474-8078-DB75329BAA8D}"/>
          </ac:picMkLst>
        </pc:picChg>
        <pc:cxnChg chg="mod">
          <ac:chgData name="Сергій Филенко" userId="b0ed676c-1f07-4fb7-80e4-c1fafb620968" providerId="ADAL" clId="{7415ADD9-AE0A-4342-B3FC-684A29FBE2B9}" dt="2021-08-17T07:57:41.943" v="121" actId="1076"/>
          <ac:cxnSpMkLst>
            <pc:docMk/>
            <pc:sldMk cId="1121013426" sldId="281"/>
            <ac:cxnSpMk id="12" creationId="{4659F3DF-7054-43A6-8CB6-02DB579F6FB0}"/>
          </ac:cxnSpMkLst>
        </pc:cxnChg>
      </pc:sldChg>
      <pc:sldChg chg="addSp modSp mod">
        <pc:chgData name="Сергій Филенко" userId="b0ed676c-1f07-4fb7-80e4-c1fafb620968" providerId="ADAL" clId="{7415ADD9-AE0A-4342-B3FC-684A29FBE2B9}" dt="2021-08-17T08:07:48.136" v="236"/>
        <pc:sldMkLst>
          <pc:docMk/>
          <pc:sldMk cId="1037677607" sldId="282"/>
        </pc:sldMkLst>
        <pc:spChg chg="mod">
          <ac:chgData name="Сергій Филенко" userId="b0ed676c-1f07-4fb7-80e4-c1fafb620968" providerId="ADAL" clId="{7415ADD9-AE0A-4342-B3FC-684A29FBE2B9}" dt="2021-08-17T07:56:08.873" v="46"/>
          <ac:spMkLst>
            <pc:docMk/>
            <pc:sldMk cId="1037677607" sldId="282"/>
            <ac:spMk id="2" creationId="{00000000-0000-0000-0000-000000000000}"/>
          </ac:spMkLst>
        </pc:spChg>
        <pc:spChg chg="mod">
          <ac:chgData name="Сергій Филенко" userId="b0ed676c-1f07-4fb7-80e4-c1fafb620968" providerId="ADAL" clId="{7415ADD9-AE0A-4342-B3FC-684A29FBE2B9}" dt="2021-08-17T07:57:54.008" v="123" actId="207"/>
          <ac:spMkLst>
            <pc:docMk/>
            <pc:sldMk cId="1037677607" sldId="282"/>
            <ac:spMk id="3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7:48.136" v="236"/>
          <ac:picMkLst>
            <pc:docMk/>
            <pc:sldMk cId="1037677607" sldId="282"/>
            <ac:picMk id="4" creationId="{D47CA8B1-7D01-4EEB-91EF-DF24537F56E5}"/>
          </ac:picMkLst>
        </pc:picChg>
      </pc:sldChg>
      <pc:sldChg chg="addSp modSp mod">
        <pc:chgData name="Сергій Филенко" userId="b0ed676c-1f07-4fb7-80e4-c1fafb620968" providerId="ADAL" clId="{7415ADD9-AE0A-4342-B3FC-684A29FBE2B9}" dt="2021-08-17T08:07:49.082" v="237"/>
        <pc:sldMkLst>
          <pc:docMk/>
          <pc:sldMk cId="3656806479" sldId="283"/>
        </pc:sldMkLst>
        <pc:spChg chg="mod">
          <ac:chgData name="Сергій Филенко" userId="b0ed676c-1f07-4fb7-80e4-c1fafb620968" providerId="ADAL" clId="{7415ADD9-AE0A-4342-B3FC-684A29FBE2B9}" dt="2021-08-17T07:58:26.060" v="127" actId="1076"/>
          <ac:spMkLst>
            <pc:docMk/>
            <pc:sldMk cId="3656806479" sldId="283"/>
            <ac:spMk id="2" creationId="{219D90DB-A9B0-4BC9-B6D2-27B43DD703AF}"/>
          </ac:spMkLst>
        </pc:spChg>
        <pc:picChg chg="add mod">
          <ac:chgData name="Сергій Филенко" userId="b0ed676c-1f07-4fb7-80e4-c1fafb620968" providerId="ADAL" clId="{7415ADD9-AE0A-4342-B3FC-684A29FBE2B9}" dt="2021-08-17T08:07:49.082" v="237"/>
          <ac:picMkLst>
            <pc:docMk/>
            <pc:sldMk cId="3656806479" sldId="283"/>
            <ac:picMk id="3" creationId="{9193EE3C-59AD-4E26-9DF1-7FCCF751522D}"/>
          </ac:picMkLst>
        </pc:picChg>
      </pc:sldChg>
      <pc:sldChg chg="addSp modSp mod">
        <pc:chgData name="Сергій Филенко" userId="b0ed676c-1f07-4fb7-80e4-c1fafb620968" providerId="ADAL" clId="{7415ADD9-AE0A-4342-B3FC-684A29FBE2B9}" dt="2021-08-17T08:21:54.153" v="317" actId="1076"/>
        <pc:sldMkLst>
          <pc:docMk/>
          <pc:sldMk cId="2410893164" sldId="284"/>
        </pc:sldMkLst>
        <pc:spChg chg="mod">
          <ac:chgData name="Сергій Филенко" userId="b0ed676c-1f07-4fb7-80e4-c1fafb620968" providerId="ADAL" clId="{7415ADD9-AE0A-4342-B3FC-684A29FBE2B9}" dt="2021-08-17T08:21:54.153" v="317" actId="1076"/>
          <ac:spMkLst>
            <pc:docMk/>
            <pc:sldMk cId="2410893164" sldId="284"/>
            <ac:spMk id="2" creationId="{00000000-0000-0000-0000-000000000000}"/>
          </ac:spMkLst>
        </pc:spChg>
        <pc:spChg chg="mod">
          <ac:chgData name="Сергій Филенко" userId="b0ed676c-1f07-4fb7-80e4-c1fafb620968" providerId="ADAL" clId="{7415ADD9-AE0A-4342-B3FC-684A29FBE2B9}" dt="2021-08-17T07:56:34.565" v="49" actId="14100"/>
          <ac:spMkLst>
            <pc:docMk/>
            <pc:sldMk cId="2410893164" sldId="284"/>
            <ac:spMk id="3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7:45.457" v="234"/>
          <ac:picMkLst>
            <pc:docMk/>
            <pc:sldMk cId="2410893164" sldId="284"/>
            <ac:picMk id="4" creationId="{3802D53C-AEB6-4AED-832E-96AE4991D248}"/>
          </ac:picMkLst>
        </pc:picChg>
      </pc:sldChg>
      <pc:sldChg chg="addSp modSp mod">
        <pc:chgData name="Сергій Филенко" userId="b0ed676c-1f07-4fb7-80e4-c1fafb620968" providerId="ADAL" clId="{7415ADD9-AE0A-4342-B3FC-684A29FBE2B9}" dt="2021-08-17T08:21:35.966" v="314" actId="255"/>
        <pc:sldMkLst>
          <pc:docMk/>
          <pc:sldMk cId="3544510107" sldId="285"/>
        </pc:sldMkLst>
        <pc:spChg chg="mod">
          <ac:chgData name="Сергій Филенко" userId="b0ed676c-1f07-4fb7-80e4-c1fafb620968" providerId="ADAL" clId="{7415ADD9-AE0A-4342-B3FC-684A29FBE2B9}" dt="2021-08-17T08:21:35.966" v="314" actId="255"/>
          <ac:spMkLst>
            <pc:docMk/>
            <pc:sldMk cId="3544510107" sldId="285"/>
            <ac:spMk id="2" creationId="{00000000-0000-0000-0000-000000000000}"/>
          </ac:spMkLst>
        </pc:spChg>
        <pc:spChg chg="mod">
          <ac:chgData name="Сергій Филенко" userId="b0ed676c-1f07-4fb7-80e4-c1fafb620968" providerId="ADAL" clId="{7415ADD9-AE0A-4342-B3FC-684A29FBE2B9}" dt="2021-08-17T07:58:39.154" v="129" actId="255"/>
          <ac:spMkLst>
            <pc:docMk/>
            <pc:sldMk cId="3544510107" sldId="285"/>
            <ac:spMk id="3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7:49.964" v="238"/>
          <ac:picMkLst>
            <pc:docMk/>
            <pc:sldMk cId="3544510107" sldId="285"/>
            <ac:picMk id="4" creationId="{A6076CFC-DB3B-43B1-BBB6-BC19683DC50D}"/>
          </ac:picMkLst>
        </pc:picChg>
      </pc:sldChg>
      <pc:sldChg chg="addSp modSp mod">
        <pc:chgData name="Сергій Филенко" userId="b0ed676c-1f07-4fb7-80e4-c1fafb620968" providerId="ADAL" clId="{7415ADD9-AE0A-4342-B3FC-684A29FBE2B9}" dt="2021-08-17T08:07:51.164" v="239"/>
        <pc:sldMkLst>
          <pc:docMk/>
          <pc:sldMk cId="2860332351" sldId="286"/>
        </pc:sldMkLst>
        <pc:graphicFrameChg chg="mod">
          <ac:chgData name="Сергій Филенко" userId="b0ed676c-1f07-4fb7-80e4-c1fafb620968" providerId="ADAL" clId="{7415ADD9-AE0A-4342-B3FC-684A29FBE2B9}" dt="2021-08-17T07:58:57.895" v="131" actId="1076"/>
          <ac:graphicFrameMkLst>
            <pc:docMk/>
            <pc:sldMk cId="2860332351" sldId="286"/>
            <ac:graphicFrameMk id="4" creationId="{00000000-0000-0000-0000-000000000000}"/>
          </ac:graphicFrameMkLst>
        </pc:graphicFrameChg>
        <pc:picChg chg="add mod">
          <ac:chgData name="Сергій Филенко" userId="b0ed676c-1f07-4fb7-80e4-c1fafb620968" providerId="ADAL" clId="{7415ADD9-AE0A-4342-B3FC-684A29FBE2B9}" dt="2021-08-17T08:07:51.164" v="239"/>
          <ac:picMkLst>
            <pc:docMk/>
            <pc:sldMk cId="2860332351" sldId="286"/>
            <ac:picMk id="3" creationId="{CFAFA5A5-9B21-4405-9939-A90D8BC0791E}"/>
          </ac:picMkLst>
        </pc:picChg>
      </pc:sldChg>
      <pc:sldChg chg="addSp modSp mod">
        <pc:chgData name="Сергій Филенко" userId="b0ed676c-1f07-4fb7-80e4-c1fafb620968" providerId="ADAL" clId="{7415ADD9-AE0A-4342-B3FC-684A29FBE2B9}" dt="2021-08-17T08:07:52.078" v="240"/>
        <pc:sldMkLst>
          <pc:docMk/>
          <pc:sldMk cId="3043697169" sldId="287"/>
        </pc:sldMkLst>
        <pc:graphicFrameChg chg="mod">
          <ac:chgData name="Сергій Филенко" userId="b0ed676c-1f07-4fb7-80e4-c1fafb620968" providerId="ADAL" clId="{7415ADD9-AE0A-4342-B3FC-684A29FBE2B9}" dt="2021-08-17T07:59:05.374" v="132" actId="1076"/>
          <ac:graphicFrameMkLst>
            <pc:docMk/>
            <pc:sldMk cId="3043697169" sldId="287"/>
            <ac:graphicFrameMk id="4" creationId="{00000000-0000-0000-0000-000000000000}"/>
          </ac:graphicFrameMkLst>
        </pc:graphicFrameChg>
        <pc:picChg chg="add mod">
          <ac:chgData name="Сергій Филенко" userId="b0ed676c-1f07-4fb7-80e4-c1fafb620968" providerId="ADAL" clId="{7415ADD9-AE0A-4342-B3FC-684A29FBE2B9}" dt="2021-08-17T08:07:52.078" v="240"/>
          <ac:picMkLst>
            <pc:docMk/>
            <pc:sldMk cId="3043697169" sldId="287"/>
            <ac:picMk id="3" creationId="{0B1FDC4A-F6B7-43CE-B173-6A536C77563D}"/>
          </ac:picMkLst>
        </pc:picChg>
      </pc:sldChg>
      <pc:sldChg chg="addSp modSp mod">
        <pc:chgData name="Сергій Филенко" userId="b0ed676c-1f07-4fb7-80e4-c1fafb620968" providerId="ADAL" clId="{7415ADD9-AE0A-4342-B3FC-684A29FBE2B9}" dt="2021-08-17T08:07:52.998" v="241"/>
        <pc:sldMkLst>
          <pc:docMk/>
          <pc:sldMk cId="2776694218" sldId="288"/>
        </pc:sldMkLst>
        <pc:graphicFrameChg chg="mod">
          <ac:chgData name="Сергій Филенко" userId="b0ed676c-1f07-4fb7-80e4-c1fafb620968" providerId="ADAL" clId="{7415ADD9-AE0A-4342-B3FC-684A29FBE2B9}" dt="2021-08-17T07:59:09.325" v="133" actId="1076"/>
          <ac:graphicFrameMkLst>
            <pc:docMk/>
            <pc:sldMk cId="2776694218" sldId="288"/>
            <ac:graphicFrameMk id="4" creationId="{00000000-0000-0000-0000-000000000000}"/>
          </ac:graphicFrameMkLst>
        </pc:graphicFrameChg>
        <pc:picChg chg="add mod">
          <ac:chgData name="Сергій Филенко" userId="b0ed676c-1f07-4fb7-80e4-c1fafb620968" providerId="ADAL" clId="{7415ADD9-AE0A-4342-B3FC-684A29FBE2B9}" dt="2021-08-17T08:07:52.998" v="241"/>
          <ac:picMkLst>
            <pc:docMk/>
            <pc:sldMk cId="2776694218" sldId="288"/>
            <ac:picMk id="3" creationId="{7DFEF20B-37AE-4AEA-9F19-9281CEC3B884}"/>
          </ac:picMkLst>
        </pc:picChg>
      </pc:sldChg>
      <pc:sldChg chg="addSp delSp modSp mod">
        <pc:chgData name="Сергій Филенко" userId="b0ed676c-1f07-4fb7-80e4-c1fafb620968" providerId="ADAL" clId="{7415ADD9-AE0A-4342-B3FC-684A29FBE2B9}" dt="2021-08-17T08:07:53.997" v="242"/>
        <pc:sldMkLst>
          <pc:docMk/>
          <pc:sldMk cId="309607220" sldId="289"/>
        </pc:sldMkLst>
        <pc:spChg chg="del">
          <ac:chgData name="Сергій Филенко" userId="b0ed676c-1f07-4fb7-80e4-c1fafb620968" providerId="ADAL" clId="{7415ADD9-AE0A-4342-B3FC-684A29FBE2B9}" dt="2021-08-17T07:59:26.619" v="136" actId="21"/>
          <ac:spMkLst>
            <pc:docMk/>
            <pc:sldMk cId="309607220" sldId="289"/>
            <ac:spMk id="3" creationId="{00000000-0000-0000-0000-000000000000}"/>
          </ac:spMkLst>
        </pc:spChg>
        <pc:graphicFrameChg chg="mod">
          <ac:chgData name="Сергій Филенко" userId="b0ed676c-1f07-4fb7-80e4-c1fafb620968" providerId="ADAL" clId="{7415ADD9-AE0A-4342-B3FC-684A29FBE2B9}" dt="2021-08-17T07:59:30.299" v="137" actId="1076"/>
          <ac:graphicFrameMkLst>
            <pc:docMk/>
            <pc:sldMk cId="309607220" sldId="289"/>
            <ac:graphicFrameMk id="6" creationId="{00000000-0000-0000-0000-000000000000}"/>
          </ac:graphicFrameMkLst>
        </pc:graphicFrameChg>
        <pc:picChg chg="add mod">
          <ac:chgData name="Сергій Филенко" userId="b0ed676c-1f07-4fb7-80e4-c1fafb620968" providerId="ADAL" clId="{7415ADD9-AE0A-4342-B3FC-684A29FBE2B9}" dt="2021-08-17T08:07:53.997" v="242"/>
          <ac:picMkLst>
            <pc:docMk/>
            <pc:sldMk cId="309607220" sldId="289"/>
            <ac:picMk id="4" creationId="{ADBD8024-D2D3-4AB2-BC5D-0787E14CE8F0}"/>
          </ac:picMkLst>
        </pc:picChg>
      </pc:sldChg>
      <pc:sldChg chg="addSp modSp mod">
        <pc:chgData name="Сергій Филенко" userId="b0ed676c-1f07-4fb7-80e4-c1fafb620968" providerId="ADAL" clId="{7415ADD9-AE0A-4342-B3FC-684A29FBE2B9}" dt="2021-08-17T08:07:55.411" v="243"/>
        <pc:sldMkLst>
          <pc:docMk/>
          <pc:sldMk cId="2851613990" sldId="290"/>
        </pc:sldMkLst>
        <pc:graphicFrameChg chg="mod">
          <ac:chgData name="Сергій Филенко" userId="b0ed676c-1f07-4fb7-80e4-c1fafb620968" providerId="ADAL" clId="{7415ADD9-AE0A-4342-B3FC-684A29FBE2B9}" dt="2021-08-17T07:59:42.269" v="138" actId="1076"/>
          <ac:graphicFrameMkLst>
            <pc:docMk/>
            <pc:sldMk cId="2851613990" sldId="290"/>
            <ac:graphicFrameMk id="4" creationId="{00000000-0000-0000-0000-000000000000}"/>
          </ac:graphicFrameMkLst>
        </pc:graphicFrameChg>
        <pc:picChg chg="add mod">
          <ac:chgData name="Сергій Филенко" userId="b0ed676c-1f07-4fb7-80e4-c1fafb620968" providerId="ADAL" clId="{7415ADD9-AE0A-4342-B3FC-684A29FBE2B9}" dt="2021-08-17T08:07:55.411" v="243"/>
          <ac:picMkLst>
            <pc:docMk/>
            <pc:sldMk cId="2851613990" sldId="290"/>
            <ac:picMk id="3" creationId="{E89B0100-1260-4015-942E-531282DB1F08}"/>
          </ac:picMkLst>
        </pc:picChg>
      </pc:sldChg>
      <pc:sldChg chg="addSp modSp mod">
        <pc:chgData name="Сергій Филенко" userId="b0ed676c-1f07-4fb7-80e4-c1fafb620968" providerId="ADAL" clId="{7415ADD9-AE0A-4342-B3FC-684A29FBE2B9}" dt="2021-08-17T08:10:01.631" v="288"/>
        <pc:sldMkLst>
          <pc:docMk/>
          <pc:sldMk cId="1851790878" sldId="291"/>
        </pc:sldMkLst>
        <pc:spChg chg="mod">
          <ac:chgData name="Сергій Филенко" userId="b0ed676c-1f07-4fb7-80e4-c1fafb620968" providerId="ADAL" clId="{7415ADD9-AE0A-4342-B3FC-684A29FBE2B9}" dt="2021-08-17T08:09:40.952" v="282" actId="1076"/>
          <ac:spMkLst>
            <pc:docMk/>
            <pc:sldMk cId="1851790878" sldId="291"/>
            <ac:spMk id="2" creationId="{00000000-0000-0000-0000-000000000000}"/>
          </ac:spMkLst>
        </pc:spChg>
        <pc:spChg chg="mod">
          <ac:chgData name="Сергій Филенко" userId="b0ed676c-1f07-4fb7-80e4-c1fafb620968" providerId="ADAL" clId="{7415ADD9-AE0A-4342-B3FC-684A29FBE2B9}" dt="2021-08-17T08:10:01.631" v="288"/>
          <ac:spMkLst>
            <pc:docMk/>
            <pc:sldMk cId="1851790878" sldId="291"/>
            <ac:spMk id="3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8:14.501" v="266"/>
          <ac:picMkLst>
            <pc:docMk/>
            <pc:sldMk cId="1851790878" sldId="291"/>
            <ac:picMk id="4" creationId="{E7E93F09-02D0-40F3-BCAA-0DD48965E75A}"/>
          </ac:picMkLst>
        </pc:picChg>
      </pc:sldChg>
      <pc:sldChg chg="addSp modSp mod">
        <pc:chgData name="Сергій Филенко" userId="b0ed676c-1f07-4fb7-80e4-c1fafb620968" providerId="ADAL" clId="{7415ADD9-AE0A-4342-B3FC-684A29FBE2B9}" dt="2021-08-17T08:11:06.583" v="306" actId="27636"/>
        <pc:sldMkLst>
          <pc:docMk/>
          <pc:sldMk cId="1710281896" sldId="292"/>
        </pc:sldMkLst>
        <pc:spChg chg="mod">
          <ac:chgData name="Сергій Филенко" userId="b0ed676c-1f07-4fb7-80e4-c1fafb620968" providerId="ADAL" clId="{7415ADD9-AE0A-4342-B3FC-684A29FBE2B9}" dt="2021-08-17T08:11:06.583" v="306" actId="27636"/>
          <ac:spMkLst>
            <pc:docMk/>
            <pc:sldMk cId="1710281896" sldId="292"/>
            <ac:spMk id="3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8:15.418" v="267"/>
          <ac:picMkLst>
            <pc:docMk/>
            <pc:sldMk cId="1710281896" sldId="292"/>
            <ac:picMk id="4" creationId="{F1EB9791-0AAB-49CF-896E-B078EF5B38DC}"/>
          </ac:picMkLst>
        </pc:picChg>
      </pc:sldChg>
      <pc:sldChg chg="addSp modSp del mod">
        <pc:chgData name="Сергій Филенко" userId="b0ed676c-1f07-4fb7-80e4-c1fafb620968" providerId="ADAL" clId="{7415ADD9-AE0A-4342-B3FC-684A29FBE2B9}" dt="2021-08-17T08:11:13.126" v="307" actId="2696"/>
        <pc:sldMkLst>
          <pc:docMk/>
          <pc:sldMk cId="2407972122" sldId="293"/>
        </pc:sldMkLst>
        <pc:spChg chg="mod">
          <ac:chgData name="Сергій Филенко" userId="b0ed676c-1f07-4fb7-80e4-c1fafb620968" providerId="ADAL" clId="{7415ADD9-AE0A-4342-B3FC-684A29FBE2B9}" dt="2021-08-17T08:04:42.173" v="208" actId="14100"/>
          <ac:spMkLst>
            <pc:docMk/>
            <pc:sldMk cId="2407972122" sldId="293"/>
            <ac:spMk id="3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8:16.191" v="268"/>
          <ac:picMkLst>
            <pc:docMk/>
            <pc:sldMk cId="2407972122" sldId="293"/>
            <ac:picMk id="4" creationId="{C4344ACA-A61C-421D-A0C6-4A88F3A95A27}"/>
          </ac:picMkLst>
        </pc:picChg>
      </pc:sldChg>
      <pc:sldChg chg="addSp modSp mod">
        <pc:chgData name="Сергій Филенко" userId="b0ed676c-1f07-4fb7-80e4-c1fafb620968" providerId="ADAL" clId="{7415ADD9-AE0A-4342-B3FC-684A29FBE2B9}" dt="2021-08-17T08:08:17.077" v="269"/>
        <pc:sldMkLst>
          <pc:docMk/>
          <pc:sldMk cId="754974936" sldId="294"/>
        </pc:sldMkLst>
        <pc:spChg chg="mod">
          <ac:chgData name="Сергій Филенко" userId="b0ed676c-1f07-4fb7-80e4-c1fafb620968" providerId="ADAL" clId="{7415ADD9-AE0A-4342-B3FC-684A29FBE2B9}" dt="2021-08-17T08:04:54.763" v="211" actId="14100"/>
          <ac:spMkLst>
            <pc:docMk/>
            <pc:sldMk cId="754974936" sldId="294"/>
            <ac:spMk id="3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8:17.077" v="269"/>
          <ac:picMkLst>
            <pc:docMk/>
            <pc:sldMk cId="754974936" sldId="294"/>
            <ac:picMk id="4" creationId="{308AE702-27D6-456E-BADF-3FCD648EBB07}"/>
          </ac:picMkLst>
        </pc:picChg>
      </pc:sldChg>
      <pc:sldChg chg="addSp modSp">
        <pc:chgData name="Сергій Филенко" userId="b0ed676c-1f07-4fb7-80e4-c1fafb620968" providerId="ADAL" clId="{7415ADD9-AE0A-4342-B3FC-684A29FBE2B9}" dt="2021-08-17T08:08:18.175" v="270"/>
        <pc:sldMkLst>
          <pc:docMk/>
          <pc:sldMk cId="1104900088" sldId="296"/>
        </pc:sldMkLst>
        <pc:spChg chg="mod">
          <ac:chgData name="Сергій Филенко" userId="b0ed676c-1f07-4fb7-80e4-c1fafb620968" providerId="ADAL" clId="{7415ADD9-AE0A-4342-B3FC-684A29FBE2B9}" dt="2021-08-17T07:56:08.873" v="46"/>
          <ac:spMkLst>
            <pc:docMk/>
            <pc:sldMk cId="1104900088" sldId="296"/>
            <ac:spMk id="2" creationId="{00000000-0000-0000-0000-000000000000}"/>
          </ac:spMkLst>
        </pc:spChg>
        <pc:spChg chg="mod">
          <ac:chgData name="Сергій Филенко" userId="b0ed676c-1f07-4fb7-80e4-c1fafb620968" providerId="ADAL" clId="{7415ADD9-AE0A-4342-B3FC-684A29FBE2B9}" dt="2021-08-17T07:56:08.873" v="46"/>
          <ac:spMkLst>
            <pc:docMk/>
            <pc:sldMk cId="1104900088" sldId="296"/>
            <ac:spMk id="3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8:18.175" v="270"/>
          <ac:picMkLst>
            <pc:docMk/>
            <pc:sldMk cId="1104900088" sldId="296"/>
            <ac:picMk id="4" creationId="{0F3BC930-E070-4B4C-8078-4D782D04EE70}"/>
          </ac:picMkLst>
        </pc:picChg>
      </pc:sldChg>
      <pc:sldChg chg="addSp modSp">
        <pc:chgData name="Сергій Филенко" userId="b0ed676c-1f07-4fb7-80e4-c1fafb620968" providerId="ADAL" clId="{7415ADD9-AE0A-4342-B3FC-684A29FBE2B9}" dt="2021-08-17T08:08:19.085" v="271"/>
        <pc:sldMkLst>
          <pc:docMk/>
          <pc:sldMk cId="3555883267" sldId="297"/>
        </pc:sldMkLst>
        <pc:spChg chg="mod">
          <ac:chgData name="Сергій Филенко" userId="b0ed676c-1f07-4fb7-80e4-c1fafb620968" providerId="ADAL" clId="{7415ADD9-AE0A-4342-B3FC-684A29FBE2B9}" dt="2021-08-17T07:56:08.873" v="46"/>
          <ac:spMkLst>
            <pc:docMk/>
            <pc:sldMk cId="3555883267" sldId="297"/>
            <ac:spMk id="2" creationId="{00000000-0000-0000-0000-000000000000}"/>
          </ac:spMkLst>
        </pc:spChg>
        <pc:spChg chg="mod">
          <ac:chgData name="Сергій Филенко" userId="b0ed676c-1f07-4fb7-80e4-c1fafb620968" providerId="ADAL" clId="{7415ADD9-AE0A-4342-B3FC-684A29FBE2B9}" dt="2021-08-17T07:56:08.873" v="46"/>
          <ac:spMkLst>
            <pc:docMk/>
            <pc:sldMk cId="3555883267" sldId="297"/>
            <ac:spMk id="3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8:19.085" v="271"/>
          <ac:picMkLst>
            <pc:docMk/>
            <pc:sldMk cId="3555883267" sldId="297"/>
            <ac:picMk id="5" creationId="{884289B6-0967-4DCF-A7D0-B3342B4D7E75}"/>
          </ac:picMkLst>
        </pc:picChg>
      </pc:sldChg>
      <pc:sldChg chg="addSp modSp mod">
        <pc:chgData name="Сергій Филенко" userId="b0ed676c-1f07-4fb7-80e4-c1fafb620968" providerId="ADAL" clId="{7415ADD9-AE0A-4342-B3FC-684A29FBE2B9}" dt="2021-08-17T08:09:11.398" v="280" actId="255"/>
        <pc:sldMkLst>
          <pc:docMk/>
          <pc:sldMk cId="1244599484" sldId="298"/>
        </pc:sldMkLst>
        <pc:spChg chg="mod">
          <ac:chgData name="Сергій Филенко" userId="b0ed676c-1f07-4fb7-80e4-c1fafb620968" providerId="ADAL" clId="{7415ADD9-AE0A-4342-B3FC-684A29FBE2B9}" dt="2021-08-17T08:09:11.398" v="280" actId="255"/>
          <ac:spMkLst>
            <pc:docMk/>
            <pc:sldMk cId="1244599484" sldId="298"/>
            <ac:spMk id="2" creationId="{00000000-0000-0000-0000-000000000000}"/>
          </ac:spMkLst>
        </pc:spChg>
        <pc:spChg chg="mod">
          <ac:chgData name="Сергій Филенко" userId="b0ed676c-1f07-4fb7-80e4-c1fafb620968" providerId="ADAL" clId="{7415ADD9-AE0A-4342-B3FC-684A29FBE2B9}" dt="2021-08-17T08:05:07.525" v="212" actId="14100"/>
          <ac:spMkLst>
            <pc:docMk/>
            <pc:sldMk cId="1244599484" sldId="298"/>
            <ac:spMk id="3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8:19.964" v="272"/>
          <ac:picMkLst>
            <pc:docMk/>
            <pc:sldMk cId="1244599484" sldId="298"/>
            <ac:picMk id="4" creationId="{E9BB7DCE-6481-473C-B7F7-77127C20C2A5}"/>
          </ac:picMkLst>
        </pc:picChg>
      </pc:sldChg>
      <pc:sldChg chg="addSp modSp">
        <pc:chgData name="Сергій Филенко" userId="b0ed676c-1f07-4fb7-80e4-c1fafb620968" providerId="ADAL" clId="{7415ADD9-AE0A-4342-B3FC-684A29FBE2B9}" dt="2021-08-17T08:08:21.102" v="273"/>
        <pc:sldMkLst>
          <pc:docMk/>
          <pc:sldMk cId="3920266384" sldId="299"/>
        </pc:sldMkLst>
        <pc:spChg chg="mod">
          <ac:chgData name="Сергій Филенко" userId="b0ed676c-1f07-4fb7-80e4-c1fafb620968" providerId="ADAL" clId="{7415ADD9-AE0A-4342-B3FC-684A29FBE2B9}" dt="2021-08-17T07:56:08.873" v="46"/>
          <ac:spMkLst>
            <pc:docMk/>
            <pc:sldMk cId="3920266384" sldId="299"/>
            <ac:spMk id="2" creationId="{00000000-0000-0000-0000-000000000000}"/>
          </ac:spMkLst>
        </pc:spChg>
        <pc:spChg chg="mod">
          <ac:chgData name="Сергій Филенко" userId="b0ed676c-1f07-4fb7-80e4-c1fafb620968" providerId="ADAL" clId="{7415ADD9-AE0A-4342-B3FC-684A29FBE2B9}" dt="2021-08-17T07:56:08.873" v="46"/>
          <ac:spMkLst>
            <pc:docMk/>
            <pc:sldMk cId="3920266384" sldId="299"/>
            <ac:spMk id="3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8:21.102" v="273"/>
          <ac:picMkLst>
            <pc:docMk/>
            <pc:sldMk cId="3920266384" sldId="299"/>
            <ac:picMk id="4" creationId="{E7EF29DC-A717-4AB3-9BEA-1732B7178C26}"/>
          </ac:picMkLst>
        </pc:picChg>
      </pc:sldChg>
      <pc:sldChg chg="addSp modSp mod">
        <pc:chgData name="Сергій Филенко" userId="b0ed676c-1f07-4fb7-80e4-c1fafb620968" providerId="ADAL" clId="{7415ADD9-AE0A-4342-B3FC-684A29FBE2B9}" dt="2021-08-17T08:06:57.026" v="225" actId="5793"/>
        <pc:sldMkLst>
          <pc:docMk/>
          <pc:sldMk cId="2350821708" sldId="300"/>
        </pc:sldMkLst>
        <pc:spChg chg="mod">
          <ac:chgData name="Сергій Филенко" userId="b0ed676c-1f07-4fb7-80e4-c1fafb620968" providerId="ADAL" clId="{7415ADD9-AE0A-4342-B3FC-684A29FBE2B9}" dt="2021-08-17T08:06:15.274" v="221" actId="6549"/>
          <ac:spMkLst>
            <pc:docMk/>
            <pc:sldMk cId="2350821708" sldId="300"/>
            <ac:spMk id="3" creationId="{00000000-0000-0000-0000-000000000000}"/>
          </ac:spMkLst>
        </pc:spChg>
        <pc:spChg chg="add mod">
          <ac:chgData name="Сергій Филенко" userId="b0ed676c-1f07-4fb7-80e4-c1fafb620968" providerId="ADAL" clId="{7415ADD9-AE0A-4342-B3FC-684A29FBE2B9}" dt="2021-08-17T08:06:57.026" v="225" actId="5793"/>
          <ac:spMkLst>
            <pc:docMk/>
            <pc:sldMk cId="2350821708" sldId="300"/>
            <ac:spMk id="4" creationId="{7EF0B098-9A01-4D6F-A3F7-7BEC9E90DFE1}"/>
          </ac:spMkLst>
        </pc:spChg>
      </pc:sldChg>
      <pc:sldChg chg="addSp modSp mod">
        <pc:chgData name="Сергій Филенко" userId="b0ed676c-1f07-4fb7-80e4-c1fafb620968" providerId="ADAL" clId="{7415ADD9-AE0A-4342-B3FC-684A29FBE2B9}" dt="2021-08-17T08:08:11.635" v="263"/>
        <pc:sldMkLst>
          <pc:docMk/>
          <pc:sldMk cId="3971157920" sldId="301"/>
        </pc:sldMkLst>
        <pc:spChg chg="mod">
          <ac:chgData name="Сергій Филенко" userId="b0ed676c-1f07-4fb7-80e4-c1fafb620968" providerId="ADAL" clId="{7415ADD9-AE0A-4342-B3FC-684A29FBE2B9}" dt="2021-08-17T07:56:08.873" v="46"/>
          <ac:spMkLst>
            <pc:docMk/>
            <pc:sldMk cId="3971157920" sldId="301"/>
            <ac:spMk id="2" creationId="{00000000-0000-0000-0000-000000000000}"/>
          </ac:spMkLst>
        </pc:spChg>
        <pc:spChg chg="mod">
          <ac:chgData name="Сергій Филенко" userId="b0ed676c-1f07-4fb7-80e4-c1fafb620968" providerId="ADAL" clId="{7415ADD9-AE0A-4342-B3FC-684A29FBE2B9}" dt="2021-08-17T08:03:24.683" v="194" actId="14100"/>
          <ac:spMkLst>
            <pc:docMk/>
            <pc:sldMk cId="3971157920" sldId="301"/>
            <ac:spMk id="3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8:11.635" v="263"/>
          <ac:picMkLst>
            <pc:docMk/>
            <pc:sldMk cId="3971157920" sldId="301"/>
            <ac:picMk id="4" creationId="{F0467750-6976-4937-8D86-A0F5BDFD7ECD}"/>
          </ac:picMkLst>
        </pc:picChg>
      </pc:sldChg>
      <pc:sldChg chg="addSp modSp">
        <pc:chgData name="Сергій Филенко" userId="b0ed676c-1f07-4fb7-80e4-c1fafb620968" providerId="ADAL" clId="{7415ADD9-AE0A-4342-B3FC-684A29FBE2B9}" dt="2021-08-17T08:08:12.468" v="264"/>
        <pc:sldMkLst>
          <pc:docMk/>
          <pc:sldMk cId="2443958333" sldId="302"/>
        </pc:sldMkLst>
        <pc:spChg chg="mod">
          <ac:chgData name="Сергій Филенко" userId="b0ed676c-1f07-4fb7-80e4-c1fafb620968" providerId="ADAL" clId="{7415ADD9-AE0A-4342-B3FC-684A29FBE2B9}" dt="2021-08-17T07:56:08.873" v="46"/>
          <ac:spMkLst>
            <pc:docMk/>
            <pc:sldMk cId="2443958333" sldId="302"/>
            <ac:spMk id="2" creationId="{00000000-0000-0000-0000-000000000000}"/>
          </ac:spMkLst>
        </pc:spChg>
        <pc:spChg chg="mod">
          <ac:chgData name="Сергій Филенко" userId="b0ed676c-1f07-4fb7-80e4-c1fafb620968" providerId="ADAL" clId="{7415ADD9-AE0A-4342-B3FC-684A29FBE2B9}" dt="2021-08-17T07:56:08.873" v="46"/>
          <ac:spMkLst>
            <pc:docMk/>
            <pc:sldMk cId="2443958333" sldId="302"/>
            <ac:spMk id="3" creationId="{00000000-0000-0000-0000-000000000000}"/>
          </ac:spMkLst>
        </pc:spChg>
        <pc:picChg chg="add mod">
          <ac:chgData name="Сергій Филенко" userId="b0ed676c-1f07-4fb7-80e4-c1fafb620968" providerId="ADAL" clId="{7415ADD9-AE0A-4342-B3FC-684A29FBE2B9}" dt="2021-08-17T08:08:12.468" v="264"/>
          <ac:picMkLst>
            <pc:docMk/>
            <pc:sldMk cId="2443958333" sldId="302"/>
            <ac:picMk id="4" creationId="{4B90BD27-0D2F-4CDF-AED5-0D020D60EA9B}"/>
          </ac:picMkLst>
        </pc:picChg>
      </pc:sldChg>
      <pc:sldChg chg="addSp modSp mod">
        <pc:chgData name="Сергій Филенко" userId="b0ed676c-1f07-4fb7-80e4-c1fafb620968" providerId="ADAL" clId="{7415ADD9-AE0A-4342-B3FC-684A29FBE2B9}" dt="2021-08-17T08:08:13.499" v="265"/>
        <pc:sldMkLst>
          <pc:docMk/>
          <pc:sldMk cId="3946936601" sldId="303"/>
        </pc:sldMkLst>
        <pc:spChg chg="mod">
          <ac:chgData name="Сергій Филенко" userId="b0ed676c-1f07-4fb7-80e4-c1fafb620968" providerId="ADAL" clId="{7415ADD9-AE0A-4342-B3FC-684A29FBE2B9}" dt="2021-08-17T08:03:38.437" v="196" actId="14100"/>
          <ac:spMkLst>
            <pc:docMk/>
            <pc:sldMk cId="3946936601" sldId="303"/>
            <ac:spMk id="2" creationId="{00000000-0000-0000-0000-000000000000}"/>
          </ac:spMkLst>
        </pc:spChg>
        <pc:picChg chg="mod">
          <ac:chgData name="Сергій Филенко" userId="b0ed676c-1f07-4fb7-80e4-c1fafb620968" providerId="ADAL" clId="{7415ADD9-AE0A-4342-B3FC-684A29FBE2B9}" dt="2021-08-17T08:03:34.132" v="195" actId="1076"/>
          <ac:picMkLst>
            <pc:docMk/>
            <pc:sldMk cId="3946936601" sldId="303"/>
            <ac:picMk id="4" creationId="{00000000-0000-0000-0000-000000000000}"/>
          </ac:picMkLst>
        </pc:picChg>
        <pc:picChg chg="add mod">
          <ac:chgData name="Сергій Филенко" userId="b0ed676c-1f07-4fb7-80e4-c1fafb620968" providerId="ADAL" clId="{7415ADD9-AE0A-4342-B3FC-684A29FBE2B9}" dt="2021-08-17T08:08:13.499" v="265"/>
          <ac:picMkLst>
            <pc:docMk/>
            <pc:sldMk cId="3946936601" sldId="303"/>
            <ac:picMk id="5" creationId="{8184C69A-039D-499C-8E39-C7CAE617E015}"/>
          </ac:picMkLst>
        </pc:picChg>
      </pc:sldChg>
      <pc:sldChg chg="addSp delSp modSp mod">
        <pc:chgData name="Сергій Филенко" userId="b0ed676c-1f07-4fb7-80e4-c1fafb620968" providerId="ADAL" clId="{7415ADD9-AE0A-4342-B3FC-684A29FBE2B9}" dt="2021-08-17T08:09:01.581" v="279" actId="255"/>
        <pc:sldMkLst>
          <pc:docMk/>
          <pc:sldMk cId="1249769153" sldId="304"/>
        </pc:sldMkLst>
        <pc:spChg chg="mod">
          <ac:chgData name="Сергій Филенко" userId="b0ed676c-1f07-4fb7-80e4-c1fafb620968" providerId="ADAL" clId="{7415ADD9-AE0A-4342-B3FC-684A29FBE2B9}" dt="2021-08-17T08:09:01.581" v="279" actId="255"/>
          <ac:spMkLst>
            <pc:docMk/>
            <pc:sldMk cId="1249769153" sldId="304"/>
            <ac:spMk id="2" creationId="{00000000-0000-0000-0000-000000000000}"/>
          </ac:spMkLst>
        </pc:spChg>
        <pc:spChg chg="mod">
          <ac:chgData name="Сергій Филенко" userId="b0ed676c-1f07-4fb7-80e4-c1fafb620968" providerId="ADAL" clId="{7415ADD9-AE0A-4342-B3FC-684A29FBE2B9}" dt="2021-08-17T07:56:08.873" v="46"/>
          <ac:spMkLst>
            <pc:docMk/>
            <pc:sldMk cId="1249769153" sldId="304"/>
            <ac:spMk id="3" creationId="{00000000-0000-0000-0000-000000000000}"/>
          </ac:spMkLst>
        </pc:spChg>
        <pc:picChg chg="mod">
          <ac:chgData name="Сергій Филенко" userId="b0ed676c-1f07-4fb7-80e4-c1fafb620968" providerId="ADAL" clId="{7415ADD9-AE0A-4342-B3FC-684A29FBE2B9}" dt="2021-08-17T08:05:52.356" v="217" actId="1076"/>
          <ac:picMkLst>
            <pc:docMk/>
            <pc:sldMk cId="1249769153" sldId="304"/>
            <ac:picMk id="4" creationId="{00000000-0000-0000-0000-000000000000}"/>
          </ac:picMkLst>
        </pc:picChg>
        <pc:picChg chg="add mod">
          <ac:chgData name="Сергій Филенко" userId="b0ed676c-1f07-4fb7-80e4-c1fafb620968" providerId="ADAL" clId="{7415ADD9-AE0A-4342-B3FC-684A29FBE2B9}" dt="2021-08-17T08:07:35.089" v="230"/>
          <ac:picMkLst>
            <pc:docMk/>
            <pc:sldMk cId="1249769153" sldId="304"/>
            <ac:picMk id="5" creationId="{7C7A7104-8198-40B8-8ED3-704F785B7E34}"/>
          </ac:picMkLst>
        </pc:picChg>
        <pc:picChg chg="add del mod">
          <ac:chgData name="Сергій Филенко" userId="b0ed676c-1f07-4fb7-80e4-c1fafb620968" providerId="ADAL" clId="{7415ADD9-AE0A-4342-B3FC-684A29FBE2B9}" dt="2021-08-17T08:08:25.302" v="275"/>
          <ac:picMkLst>
            <pc:docMk/>
            <pc:sldMk cId="1249769153" sldId="304"/>
            <ac:picMk id="6" creationId="{C251C14A-6226-4439-958A-CC284065E128}"/>
          </ac:picMkLst>
        </pc:picChg>
      </pc:sldChg>
      <pc:sldChg chg="addSp modSp mod">
        <pc:chgData name="Сергій Филенко" userId="b0ed676c-1f07-4fb7-80e4-c1fafb620968" providerId="ADAL" clId="{7415ADD9-AE0A-4342-B3FC-684A29FBE2B9}" dt="2021-08-17T08:08:56.644" v="278" actId="255"/>
        <pc:sldMkLst>
          <pc:docMk/>
          <pc:sldMk cId="2409656709" sldId="305"/>
        </pc:sldMkLst>
        <pc:spChg chg="mod">
          <ac:chgData name="Сергій Филенко" userId="b0ed676c-1f07-4fb7-80e4-c1fafb620968" providerId="ADAL" clId="{7415ADD9-AE0A-4342-B3FC-684A29FBE2B9}" dt="2021-08-17T08:08:56.644" v="278" actId="255"/>
          <ac:spMkLst>
            <pc:docMk/>
            <pc:sldMk cId="2409656709" sldId="305"/>
            <ac:spMk id="2" creationId="{00000000-0000-0000-0000-000000000000}"/>
          </ac:spMkLst>
        </pc:spChg>
        <pc:spChg chg="mod">
          <ac:chgData name="Сергій Филенко" userId="b0ed676c-1f07-4fb7-80e4-c1fafb620968" providerId="ADAL" clId="{7415ADD9-AE0A-4342-B3FC-684A29FBE2B9}" dt="2021-08-17T07:56:08.873" v="46"/>
          <ac:spMkLst>
            <pc:docMk/>
            <pc:sldMk cId="2409656709" sldId="305"/>
            <ac:spMk id="3" creationId="{00000000-0000-0000-0000-000000000000}"/>
          </ac:spMkLst>
        </pc:spChg>
        <pc:picChg chg="mod">
          <ac:chgData name="Сергій Филенко" userId="b0ed676c-1f07-4fb7-80e4-c1fafb620968" providerId="ADAL" clId="{7415ADD9-AE0A-4342-B3FC-684A29FBE2B9}" dt="2021-08-17T08:05:49.458" v="216" actId="1076"/>
          <ac:picMkLst>
            <pc:docMk/>
            <pc:sldMk cId="2409656709" sldId="305"/>
            <ac:picMk id="4" creationId="{00000000-0000-0000-0000-000000000000}"/>
          </ac:picMkLst>
        </pc:picChg>
        <pc:picChg chg="add mod">
          <ac:chgData name="Сергій Филенко" userId="b0ed676c-1f07-4fb7-80e4-c1fafb620968" providerId="ADAL" clId="{7415ADD9-AE0A-4342-B3FC-684A29FBE2B9}" dt="2021-08-17T08:07:33.598" v="229"/>
          <ac:picMkLst>
            <pc:docMk/>
            <pc:sldMk cId="2409656709" sldId="305"/>
            <ac:picMk id="5" creationId="{F5B82B63-3994-4FB8-AB9F-8650541098C2}"/>
          </ac:picMkLst>
        </pc:picChg>
      </pc:sldChg>
      <pc:sldChg chg="addSp modSp mod">
        <pc:chgData name="Сергій Филенко" userId="b0ed676c-1f07-4fb7-80e4-c1fafb620968" providerId="ADAL" clId="{7415ADD9-AE0A-4342-B3FC-684A29FBE2B9}" dt="2021-08-17T08:08:51.711" v="277" actId="255"/>
        <pc:sldMkLst>
          <pc:docMk/>
          <pc:sldMk cId="3365098365" sldId="306"/>
        </pc:sldMkLst>
        <pc:spChg chg="mod">
          <ac:chgData name="Сергій Филенко" userId="b0ed676c-1f07-4fb7-80e4-c1fafb620968" providerId="ADAL" clId="{7415ADD9-AE0A-4342-B3FC-684A29FBE2B9}" dt="2021-08-17T08:08:51.711" v="277" actId="255"/>
          <ac:spMkLst>
            <pc:docMk/>
            <pc:sldMk cId="3365098365" sldId="306"/>
            <ac:spMk id="2" creationId="{00000000-0000-0000-0000-000000000000}"/>
          </ac:spMkLst>
        </pc:spChg>
        <pc:spChg chg="mod">
          <ac:chgData name="Сергій Филенко" userId="b0ed676c-1f07-4fb7-80e4-c1fafb620968" providerId="ADAL" clId="{7415ADD9-AE0A-4342-B3FC-684A29FBE2B9}" dt="2021-08-17T07:56:08.873" v="46"/>
          <ac:spMkLst>
            <pc:docMk/>
            <pc:sldMk cId="3365098365" sldId="306"/>
            <ac:spMk id="3" creationId="{00000000-0000-0000-0000-000000000000}"/>
          </ac:spMkLst>
        </pc:spChg>
        <pc:picChg chg="mod">
          <ac:chgData name="Сергій Филенко" userId="b0ed676c-1f07-4fb7-80e4-c1fafb620968" providerId="ADAL" clId="{7415ADD9-AE0A-4342-B3FC-684A29FBE2B9}" dt="2021-08-17T08:05:46.290" v="215" actId="1076"/>
          <ac:picMkLst>
            <pc:docMk/>
            <pc:sldMk cId="3365098365" sldId="306"/>
            <ac:picMk id="4" creationId="{00000000-0000-0000-0000-000000000000}"/>
          </ac:picMkLst>
        </pc:picChg>
        <pc:picChg chg="add mod">
          <ac:chgData name="Сергій Филенко" userId="b0ed676c-1f07-4fb7-80e4-c1fafb620968" providerId="ADAL" clId="{7415ADD9-AE0A-4342-B3FC-684A29FBE2B9}" dt="2021-08-17T08:07:32.031" v="228"/>
          <ac:picMkLst>
            <pc:docMk/>
            <pc:sldMk cId="3365098365" sldId="306"/>
            <ac:picMk id="5" creationId="{108B9687-53D7-48BA-88DE-605773A1711E}"/>
          </ac:picMkLst>
        </pc:picChg>
      </pc:sldChg>
      <pc:sldChg chg="addSp modSp mod">
        <pc:chgData name="Сергій Филенко" userId="b0ed676c-1f07-4fb7-80e4-c1fafb620968" providerId="ADAL" clId="{7415ADD9-AE0A-4342-B3FC-684A29FBE2B9}" dt="2021-08-17T08:08:38.718" v="276" actId="255"/>
        <pc:sldMkLst>
          <pc:docMk/>
          <pc:sldMk cId="2167253277" sldId="307"/>
        </pc:sldMkLst>
        <pc:spChg chg="mod">
          <ac:chgData name="Сергій Филенко" userId="b0ed676c-1f07-4fb7-80e4-c1fafb620968" providerId="ADAL" clId="{7415ADD9-AE0A-4342-B3FC-684A29FBE2B9}" dt="2021-08-17T08:08:38.718" v="276" actId="255"/>
          <ac:spMkLst>
            <pc:docMk/>
            <pc:sldMk cId="2167253277" sldId="307"/>
            <ac:spMk id="2" creationId="{00000000-0000-0000-0000-000000000000}"/>
          </ac:spMkLst>
        </pc:spChg>
        <pc:picChg chg="mod">
          <ac:chgData name="Сергій Филенко" userId="b0ed676c-1f07-4fb7-80e4-c1fafb620968" providerId="ADAL" clId="{7415ADD9-AE0A-4342-B3FC-684A29FBE2B9}" dt="2021-08-17T08:05:41.936" v="214" actId="1076"/>
          <ac:picMkLst>
            <pc:docMk/>
            <pc:sldMk cId="2167253277" sldId="307"/>
            <ac:picMk id="4" creationId="{00000000-0000-0000-0000-000000000000}"/>
          </ac:picMkLst>
        </pc:picChg>
        <pc:picChg chg="add mod">
          <ac:chgData name="Сергій Филенко" userId="b0ed676c-1f07-4fb7-80e4-c1fafb620968" providerId="ADAL" clId="{7415ADD9-AE0A-4342-B3FC-684A29FBE2B9}" dt="2021-08-17T08:07:29.430" v="227"/>
          <ac:picMkLst>
            <pc:docMk/>
            <pc:sldMk cId="2167253277" sldId="307"/>
            <ac:picMk id="5" creationId="{7E1BBAC8-56DC-40A0-8C49-CFA35E49EC2E}"/>
          </ac:picMkLst>
        </pc:picChg>
      </pc:sldChg>
      <pc:sldChg chg="addSp modSp mod">
        <pc:chgData name="Сергій Филенко" userId="b0ed676c-1f07-4fb7-80e4-c1fafb620968" providerId="ADAL" clId="{7415ADD9-AE0A-4342-B3FC-684A29FBE2B9}" dt="2021-08-17T08:07:19.565" v="226"/>
        <pc:sldMkLst>
          <pc:docMk/>
          <pc:sldMk cId="3258566010" sldId="308"/>
        </pc:sldMkLst>
        <pc:spChg chg="mod">
          <ac:chgData name="Сергій Филенко" userId="b0ed676c-1f07-4fb7-80e4-c1fafb620968" providerId="ADAL" clId="{7415ADD9-AE0A-4342-B3FC-684A29FBE2B9}" dt="2021-08-17T08:06:02.240" v="218" actId="255"/>
          <ac:spMkLst>
            <pc:docMk/>
            <pc:sldMk cId="3258566010" sldId="308"/>
            <ac:spMk id="2" creationId="{00000000-0000-0000-0000-000000000000}"/>
          </ac:spMkLst>
        </pc:spChg>
        <pc:picChg chg="mod">
          <ac:chgData name="Сергій Филенко" userId="b0ed676c-1f07-4fb7-80e4-c1fafb620968" providerId="ADAL" clId="{7415ADD9-AE0A-4342-B3FC-684A29FBE2B9}" dt="2021-08-17T08:06:09.508" v="220" actId="14100"/>
          <ac:picMkLst>
            <pc:docMk/>
            <pc:sldMk cId="3258566010" sldId="308"/>
            <ac:picMk id="4" creationId="{00000000-0000-0000-0000-000000000000}"/>
          </ac:picMkLst>
        </pc:picChg>
        <pc:picChg chg="add mod">
          <ac:chgData name="Сергій Филенко" userId="b0ed676c-1f07-4fb7-80e4-c1fafb620968" providerId="ADAL" clId="{7415ADD9-AE0A-4342-B3FC-684A29FBE2B9}" dt="2021-08-17T08:07:19.565" v="226"/>
          <ac:picMkLst>
            <pc:docMk/>
            <pc:sldMk cId="3258566010" sldId="308"/>
            <ac:picMk id="5" creationId="{B1C31110-9A5E-43C7-BCC2-16B741F70913}"/>
          </ac:picMkLst>
        </pc:picChg>
      </pc:sldChg>
      <pc:sldChg chg="add del">
        <pc:chgData name="Сергій Филенко" userId="b0ed676c-1f07-4fb7-80e4-c1fafb620968" providerId="ADAL" clId="{7415ADD9-AE0A-4342-B3FC-684A29FBE2B9}" dt="2021-08-17T07:51:41.040" v="1" actId="2696"/>
        <pc:sldMkLst>
          <pc:docMk/>
          <pc:sldMk cId="1897184141" sldId="30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053747-46FD-CD3A-7708-E51FDD8697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21B65C7-65AE-ABA1-4124-5E08E715C3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789E9C5-A511-808E-37CD-79D81AF5B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A816-0B01-4E6F-9B3A-E98F2875495E}" type="datetimeFigureOut">
              <a:rPr lang="ru-RU" smtClean="0"/>
              <a:t>04.10.2022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359C0A-7B6E-9DFD-523A-12C256F07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E27301-9199-59EF-2955-C2728642C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0FD5-9876-4256-A0CA-36503AA11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4462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1CEDB6-7DC9-C663-A42A-E18668078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73FCE3-2E25-FC8F-F059-3E1D110F4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4AC18A-5079-64BA-D8DB-D79AD7DD1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A816-0B01-4E6F-9B3A-E98F2875495E}" type="datetimeFigureOut">
              <a:rPr lang="ru-RU" smtClean="0"/>
              <a:t>04.10.2022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C6F6D6-E23D-3B3D-4A8B-2668124E8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828C8C-A06B-8115-346F-141F639FD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0FD5-9876-4256-A0CA-36503AA11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8094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B3B440C-3132-9043-9B88-8AEAB4A5AB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F1AB120-FB56-5C21-9406-CA6B311E3B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8842E1-C7AB-68F0-41D5-10C962D16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A816-0B01-4E6F-9B3A-E98F2875495E}" type="datetimeFigureOut">
              <a:rPr lang="ru-RU" smtClean="0"/>
              <a:t>04.10.2022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A50687-A4A2-06C3-095A-6EF7B074F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728CD9-9B1A-2E91-F5C6-E17E01C5E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0FD5-9876-4256-A0CA-36503AA11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6787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9CB7CF-5CD1-57FF-4CC4-B4640F21C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711417-A2BA-CBFD-BB24-43646A2B7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CB7CA5-B8AB-DB49-563B-D6E2DD05B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A816-0B01-4E6F-9B3A-E98F2875495E}" type="datetimeFigureOut">
              <a:rPr lang="ru-RU" smtClean="0"/>
              <a:t>04.10.2022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777D16-BF48-E589-24E6-73D9342FB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86B76D-06AA-FC7A-CFCF-024B3A44D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0FD5-9876-4256-A0CA-36503AA11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7052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223409-9F5F-2245-FBE7-9290AB6A7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CC7D580-11C4-3F61-219F-C573DAE512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DF0367-621F-083A-4668-863E923F9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A816-0B01-4E6F-9B3A-E98F2875495E}" type="datetimeFigureOut">
              <a:rPr lang="ru-RU" smtClean="0"/>
              <a:t>04.10.2022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B8B936-91AB-AF4A-11D2-453CEA209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F4529C-E90D-E90C-2B40-F2AC6BF0A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0FD5-9876-4256-A0CA-36503AA11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382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98AE36-B10B-E96D-7264-65E28227C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C66B91-B177-227B-1E5B-0F1DC07460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5EEEC4F-55B4-7C29-00D9-F8F8ABD7E3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267ED3B-2CB1-B060-914C-CB3F148CA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A816-0B01-4E6F-9B3A-E98F2875495E}" type="datetimeFigureOut">
              <a:rPr lang="ru-RU" smtClean="0"/>
              <a:t>04.10.2022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2DC37BE-D3B3-90D9-1714-E057237F9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07D70A-3E9C-47D6-E2E6-363A01449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0FD5-9876-4256-A0CA-36503AA11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8210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D16305-27CF-5C4C-5C0D-DD4AB4442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24310B9-28E8-76B5-8D40-5D3EC68FAE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567BD36-62FF-E638-DDDB-AF37477CF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1333E9F-E443-CDAE-A29E-CC24BAE36D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9C023B7-A87A-9F74-4BDC-7CEA036F78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9F02A5C-5FE3-0B9A-97E9-DB115A370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A816-0B01-4E6F-9B3A-E98F2875495E}" type="datetimeFigureOut">
              <a:rPr lang="ru-RU" smtClean="0"/>
              <a:t>04.10.2022</a:t>
            </a:fld>
            <a:endParaRPr lang="ru-RU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B3124F5-189D-2CC1-980B-B1464F1AA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5C19909-1F77-D169-83F0-08B265BF5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0FD5-9876-4256-A0CA-36503AA11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1670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C905F1-98A3-DF28-7911-073C3C46F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AD192BF-6F8B-D9CC-8763-06D742687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A816-0B01-4E6F-9B3A-E98F2875495E}" type="datetimeFigureOut">
              <a:rPr lang="ru-RU" smtClean="0"/>
              <a:t>04.10.2022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89156A8-750B-9411-E2EA-C824937CE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A2AE42E-4D4F-38DD-F945-549C3F541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0FD5-9876-4256-A0CA-36503AA11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2112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280C7DA-86B2-F3B8-4B46-19B43408D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A816-0B01-4E6F-9B3A-E98F2875495E}" type="datetimeFigureOut">
              <a:rPr lang="ru-RU" smtClean="0"/>
              <a:t>04.10.2022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668FFC5-5E2C-573D-31D7-C6DC2EAE6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91A61A1-2D9F-C0AC-FD8F-EBA8EC86B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0FD5-9876-4256-A0CA-36503AA11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4029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B5E7A9-F419-055D-92A7-5E4CACB3A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CFFACC-E0FC-A79F-2D7D-F5E439FBD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672F4B0-DE32-077E-6765-7FBBB201CA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C84096D-27FA-ED2B-42B6-466C82A53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A816-0B01-4E6F-9B3A-E98F2875495E}" type="datetimeFigureOut">
              <a:rPr lang="ru-RU" smtClean="0"/>
              <a:t>04.10.2022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11210A2-693D-D2BB-4674-99BCB5C14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CAA1005-02EB-86F4-7130-DA27E0D00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0FD5-9876-4256-A0CA-36503AA11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8510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878D87-2088-364F-224F-20E73FF45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95FF1A3-155A-2453-1D19-08DF268862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FEFF14B-A656-DDC7-4E47-68DBAB6DA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BBF5CC2-1FD5-98ED-D4A2-A0670B7E8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4A816-0B01-4E6F-9B3A-E98F2875495E}" type="datetimeFigureOut">
              <a:rPr lang="ru-RU" smtClean="0"/>
              <a:t>04.10.2022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311D58-E8C1-DF6C-E6A6-D857F2375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8541D12-50B8-82DC-37A0-5672F4961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0FD5-9876-4256-A0CA-36503AA11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6205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144862-38A9-2F38-9404-45757FE8D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0932B6B-A1CE-70C7-84B3-ABE4143230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44A4129-7B69-61E8-04D5-37AE1A98F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4A816-0B01-4E6F-9B3A-E98F2875495E}" type="datetimeFigureOut">
              <a:rPr lang="ru-RU" smtClean="0"/>
              <a:t>04.10.2022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416618-A78F-B56B-1C12-065D4C5DC1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6F9698-1CB6-E464-1FA5-A97C861CA2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30FD5-9876-4256-A0CA-36503AA11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359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88141" y="837635"/>
            <a:ext cx="8886940" cy="1081010"/>
          </a:xfrm>
        </p:spPr>
        <p:txBody>
          <a:bodyPr>
            <a:normAutofit fontScale="90000"/>
          </a:bodyPr>
          <a:lstStyle/>
          <a:p>
            <a:br>
              <a:rPr lang="uk-UA" b="1" dirty="0"/>
            </a:br>
            <a:br>
              <a:rPr lang="uk-UA" b="1" dirty="0"/>
            </a:br>
            <a:br>
              <a:rPr lang="uk-UA" b="1" dirty="0"/>
            </a:br>
            <a:br>
              <a:rPr lang="uk-UA" b="1" dirty="0"/>
            </a:br>
            <a:br>
              <a:rPr lang="uk-UA" b="1" dirty="0"/>
            </a:br>
            <a:br>
              <a:rPr lang="uk-UA" b="1" dirty="0"/>
            </a:br>
            <a:br>
              <a:rPr lang="uk-UA" b="1" dirty="0"/>
            </a:br>
            <a:br>
              <a:rPr lang="uk-UA" b="1" dirty="0"/>
            </a:br>
            <a:br>
              <a:rPr lang="uk-UA" b="1" dirty="0"/>
            </a:br>
            <a:br>
              <a:rPr lang="uk-UA" b="1" dirty="0"/>
            </a:br>
            <a:br>
              <a:rPr lang="uk-UA" b="1" dirty="0"/>
            </a:br>
            <a:br>
              <a:rPr lang="uk-UA" b="1" dirty="0"/>
            </a:br>
            <a:br>
              <a:rPr lang="uk-UA" b="1" dirty="0"/>
            </a:br>
            <a:r>
              <a:rPr lang="uk-UA" sz="5300" b="1" dirty="0" err="1">
                <a:solidFill>
                  <a:srgbClr val="002060"/>
                </a:solidFill>
                <a:latin typeface="+mn-lt"/>
              </a:rPr>
              <a:t>Експертус</a:t>
            </a:r>
            <a:r>
              <a:rPr lang="uk-UA" sz="5300" b="1" dirty="0">
                <a:solidFill>
                  <a:srgbClr val="002060"/>
                </a:solidFill>
                <a:latin typeface="+mn-lt"/>
              </a:rPr>
              <a:t> Охорона праці    представляє </a:t>
            </a:r>
            <a:r>
              <a:rPr lang="uk-UA" sz="5300" b="1" dirty="0" err="1">
                <a:solidFill>
                  <a:srgbClr val="002060"/>
                </a:solidFill>
                <a:latin typeface="+mn-lt"/>
              </a:rPr>
              <a:t>вебінар</a:t>
            </a:r>
            <a:r>
              <a:rPr lang="uk-UA" sz="5300" b="1" dirty="0">
                <a:solidFill>
                  <a:srgbClr val="002060"/>
                </a:solidFill>
                <a:latin typeface="+mn-lt"/>
              </a:rPr>
              <a:t> на тему:</a:t>
            </a:r>
            <a:endParaRPr lang="ru-RU" sz="53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114800"/>
            <a:ext cx="9144000" cy="890954"/>
          </a:xfrm>
        </p:spPr>
        <p:txBody>
          <a:bodyPr/>
          <a:lstStyle/>
          <a:p>
            <a:endParaRPr lang="uk-UA" b="1" dirty="0"/>
          </a:p>
          <a:p>
            <a:endParaRPr lang="uk-UA" b="1" dirty="0"/>
          </a:p>
          <a:p>
            <a:endParaRPr lang="uk-UA" b="1" dirty="0"/>
          </a:p>
          <a:p>
            <a:endParaRPr lang="uk-UA" b="1" dirty="0"/>
          </a:p>
          <a:p>
            <a:endParaRPr lang="ru-RU" b="1" dirty="0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5D8207C6-B20D-4B82-BB8C-3D14CB34609C}"/>
              </a:ext>
            </a:extLst>
          </p:cNvPr>
          <p:cNvSpPr txBox="1">
            <a:spLocks/>
          </p:cNvSpPr>
          <p:nvPr/>
        </p:nvSpPr>
        <p:spPr>
          <a:xfrm>
            <a:off x="583894" y="2074605"/>
            <a:ext cx="11093986" cy="2607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6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Пож</a:t>
            </a:r>
            <a:r>
              <a:rPr lang="ru-RU" sz="6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ежна</a:t>
            </a:r>
            <a:r>
              <a:rPr lang="ru-RU" sz="6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безпека</a:t>
            </a:r>
            <a:r>
              <a:rPr lang="ru-RU" sz="6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sz="6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6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осінньо</a:t>
            </a:r>
            <a:r>
              <a:rPr lang="ru-RU" sz="6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-зимовий </a:t>
            </a:r>
            <a:r>
              <a:rPr lang="ru-RU" sz="6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період</a:t>
            </a:r>
            <a:endParaRPr lang="ru-RU" sz="6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60B51E77-CA93-4973-AB76-724DF47295AC}"/>
              </a:ext>
            </a:extLst>
          </p:cNvPr>
          <p:cNvSpPr txBox="1">
            <a:spLocks/>
          </p:cNvSpPr>
          <p:nvPr/>
        </p:nvSpPr>
        <p:spPr>
          <a:xfrm>
            <a:off x="1329341" y="2108024"/>
            <a:ext cx="10278765" cy="224363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uk-UA" sz="19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uk-UA" sz="19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uk-UA" sz="19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uk-UA" sz="19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uk-UA" sz="19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uk-UA" sz="19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uk-UA" sz="19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uk-UA" sz="19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uk-UA" sz="19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uk-UA" sz="19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uk-UA" sz="19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br>
              <a:rPr lang="uk-UA" sz="19200" b="1" dirty="0">
                <a:solidFill>
                  <a:srgbClr val="002060"/>
                </a:solidFill>
              </a:rPr>
            </a:br>
            <a:br>
              <a:rPr lang="uk-UA" sz="19200" b="1" dirty="0">
                <a:solidFill>
                  <a:srgbClr val="002060"/>
                </a:solidFill>
              </a:rPr>
            </a:br>
            <a:endParaRPr lang="uk-UA" sz="19200" b="1" dirty="0">
              <a:solidFill>
                <a:srgbClr val="002060"/>
              </a:solidFill>
            </a:endParaRPr>
          </a:p>
          <a:p>
            <a:pPr algn="ctr"/>
            <a:endParaRPr lang="uk-UA" sz="19200" b="1" dirty="0">
              <a:solidFill>
                <a:srgbClr val="002060"/>
              </a:solidFill>
            </a:endParaRPr>
          </a:p>
          <a:p>
            <a:pPr algn="ctr"/>
            <a:br>
              <a:rPr lang="uk-UA" sz="3400" b="1" dirty="0"/>
            </a:br>
            <a:endParaRPr lang="uk-UA" sz="3400" b="1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0D03B09D-C4B3-4081-B24B-8A4A98A24050}"/>
              </a:ext>
            </a:extLst>
          </p:cNvPr>
          <p:cNvSpPr txBox="1">
            <a:spLocks/>
          </p:cNvSpPr>
          <p:nvPr/>
        </p:nvSpPr>
        <p:spPr>
          <a:xfrm>
            <a:off x="1011533" y="5127680"/>
            <a:ext cx="5201979" cy="1441177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ill Sans MT"/>
                <a:ea typeface="+mn-lt"/>
                <a:cs typeface="+mn-lt"/>
              </a:rPr>
              <a:t>Лектор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ill Sans MT"/>
                <a:ea typeface="+mn-lt"/>
                <a:cs typeface="+mn-lt"/>
              </a:rPr>
              <a:t> –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ill Sans MT"/>
                <a:ea typeface="+mn-lt"/>
                <a:cs typeface="+mn-lt"/>
              </a:rPr>
              <a:t>Анатолій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ill Sans MT"/>
                <a:ea typeface="+mn-lt"/>
                <a:cs typeface="+mn-lt"/>
              </a:rPr>
              <a:t> РОЖКОВ,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ill Sans MT"/>
                <a:ea typeface="+mn-lt"/>
                <a:cs typeface="+mn-lt"/>
              </a:rPr>
              <a:t>експерт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ill Sans MT"/>
                <a:ea typeface="+mn-lt"/>
                <a:cs typeface="+mn-lt"/>
              </a:rPr>
              <a:t> з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ill Sans MT"/>
                <a:ea typeface="+mn-lt"/>
                <a:cs typeface="+mn-lt"/>
              </a:rPr>
              <a:t>питань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ill Sans MT"/>
                <a:ea typeface="+mn-lt"/>
                <a:cs typeface="+mn-lt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ill Sans MT"/>
                <a:ea typeface="+mn-lt"/>
                <a:cs typeface="+mn-lt"/>
              </a:rPr>
              <a:t>пожежної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ill Sans MT"/>
                <a:ea typeface="+mn-lt"/>
                <a:cs typeface="+mn-lt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ill Sans MT"/>
                <a:ea typeface="+mn-lt"/>
                <a:cs typeface="+mn-lt"/>
              </a:rPr>
              <a:t>та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ill Sans MT"/>
                <a:ea typeface="+mn-lt"/>
                <a:cs typeface="+mn-lt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ill Sans MT"/>
                <a:ea typeface="+mn-lt"/>
                <a:cs typeface="+mn-lt"/>
              </a:rPr>
              <a:t>техногенної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ill Sans MT"/>
                <a:ea typeface="+mn-lt"/>
                <a:cs typeface="+mn-lt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ill Sans MT"/>
                <a:ea typeface="+mn-lt"/>
                <a:cs typeface="+mn-lt"/>
              </a:rPr>
              <a:t>безпеки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Gill Sans MT"/>
              <a:ea typeface="+mn-lt"/>
              <a:cs typeface="+mn-lt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6C8FA4D-4F25-3863-0DC7-CDA5B473C0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5189" y="5735638"/>
            <a:ext cx="1599784" cy="54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58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>
                <a:solidFill>
                  <a:srgbClr val="FF0000"/>
                </a:solidFill>
                <a:latin typeface="+mn-lt"/>
              </a:rPr>
              <a:t>Протипожежні розділки</a:t>
            </a:r>
            <a:endParaRPr lang="ru-RU" sz="3200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88129" y="2062350"/>
            <a:ext cx="5415742" cy="38778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8150D2B-7D10-E4DB-2C90-FA800A1B80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039" y="5984875"/>
            <a:ext cx="1599784" cy="54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544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b="1" dirty="0">
                <a:solidFill>
                  <a:srgbClr val="FF0000"/>
                </a:solidFill>
                <a:latin typeface="Calibri" panose="020F0502020204030204"/>
              </a:rPr>
              <a:t>Протипожежні розділки</a:t>
            </a:r>
            <a:endParaRPr lang="ru-RU" dirty="0"/>
          </a:p>
        </p:txBody>
      </p:sp>
      <p:pic>
        <p:nvPicPr>
          <p:cNvPr id="3074" name="Picture 2" descr="http://i-pechnik.ru/sites/default/files/foto/ognezashit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95108" y="1825625"/>
            <a:ext cx="580178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F483027-40AE-6F09-7C53-5C466CEA607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689" y="6042025"/>
            <a:ext cx="1599784" cy="54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620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Calibri" panose="020F0502020204030204"/>
              </a:rPr>
              <a:t>Протипожежні </a:t>
            </a:r>
            <a:r>
              <a:rPr lang="ru-RU" sz="3200" b="1" dirty="0" err="1">
                <a:solidFill>
                  <a:srgbClr val="FF0000"/>
                </a:solidFill>
                <a:latin typeface="Calibri" panose="020F0502020204030204"/>
              </a:rPr>
              <a:t>розділки</a:t>
            </a:r>
            <a:endParaRPr lang="ru-RU" sz="3600" dirty="0">
              <a:latin typeface="+mn-lt"/>
            </a:endParaRPr>
          </a:p>
        </p:txBody>
      </p:sp>
      <p:pic>
        <p:nvPicPr>
          <p:cNvPr id="1026" name="Picture 2" descr="https://terman-s.ru/800/600/https/fireman.club/wp-content/uploads/2019/02/Protivopozharnaya-razdelk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47664" y="1825625"/>
            <a:ext cx="5896672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AE8D8F7-3D31-893E-774C-E1CE79E5582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4239" y="6042025"/>
            <a:ext cx="1599784" cy="54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833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Calibri" panose="020F0502020204030204"/>
              </a:rPr>
              <a:t>Протипожежні </a:t>
            </a:r>
            <a:r>
              <a:rPr lang="ru-RU" sz="3200" b="1" dirty="0" err="1">
                <a:solidFill>
                  <a:srgbClr val="FF0000"/>
                </a:solidFill>
                <a:latin typeface="Calibri" panose="020F0502020204030204"/>
              </a:rPr>
              <a:t>розділки</a:t>
            </a:r>
            <a:endParaRPr lang="ru-RU" sz="3600" dirty="0">
              <a:latin typeface="+mn-lt"/>
            </a:endParaRPr>
          </a:p>
        </p:txBody>
      </p:sp>
      <p:pic>
        <p:nvPicPr>
          <p:cNvPr id="2050" name="Picture 2" descr="http://saunabani.spb.ru/image/data/shema%20prohoda%20perekrytia_0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987" y="1690688"/>
            <a:ext cx="6900959" cy="43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E5C1419-E721-63EE-7D7E-39E57BC9B7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039" y="5856573"/>
            <a:ext cx="1599784" cy="54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113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Calibri" panose="020F0502020204030204"/>
              </a:rPr>
              <a:t>Протипожежні </a:t>
            </a:r>
            <a:r>
              <a:rPr lang="ru-RU" sz="3200" b="1" dirty="0" err="1">
                <a:solidFill>
                  <a:srgbClr val="FF0000"/>
                </a:solidFill>
                <a:latin typeface="Calibri" panose="020F0502020204030204"/>
              </a:rPr>
              <a:t>розділки</a:t>
            </a:r>
            <a:r>
              <a:rPr lang="ru-RU" sz="3200" b="1" dirty="0">
                <a:solidFill>
                  <a:srgbClr val="FF0000"/>
                </a:solidFill>
                <a:latin typeface="Calibri" panose="020F0502020204030204"/>
              </a:rPr>
              <a:t> та </a:t>
            </a:r>
            <a:r>
              <a:rPr lang="ru-RU" sz="3200" b="1" dirty="0" err="1">
                <a:solidFill>
                  <a:srgbClr val="FF0000"/>
                </a:solidFill>
                <a:latin typeface="Calibri" panose="020F0502020204030204"/>
              </a:rPr>
              <a:t>відступки</a:t>
            </a:r>
            <a:endParaRPr lang="ru-RU" sz="3600" dirty="0">
              <a:latin typeface="+mn-lt"/>
            </a:endParaRPr>
          </a:p>
        </p:txBody>
      </p:sp>
      <p:pic>
        <p:nvPicPr>
          <p:cNvPr id="4098" name="Picture 2" descr="https://feflues.ru/upload/medialibrary/04b/04bf20c846d05a2c8ab0366d3931406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28211" y="1918305"/>
            <a:ext cx="5871410" cy="3253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1BC4428-A7CA-D4A8-54B3-0181DA19D89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764" y="6008973"/>
            <a:ext cx="1599784" cy="54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7814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>
                <a:solidFill>
                  <a:srgbClr val="FF0000"/>
                </a:solidFill>
                <a:latin typeface="Calibri" panose="020F0502020204030204"/>
              </a:rPr>
              <a:t>Топлення печей та котлів</a:t>
            </a:r>
            <a:endParaRPr lang="ru-RU" sz="32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>
                <a:solidFill>
                  <a:schemeClr val="tx1"/>
                </a:solidFill>
              </a:rPr>
              <a:t>Топлення печей та котлів на підприємствах повинно проводитися призначеними особами, які пройшли протипожежний інструктаж.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Режим, час та тривалість топлення печей встановлюються розпорядженням керівника підприємства з урахуванням місцевих умов.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Топлення печей у будинках та спорудах, за винятком житлових будинків, повинно припинятися не менше ніж за дві години до закінчення роботи, а в лікарнях та на інших об'єктах з цілодобовим перебуванням людей </a:t>
            </a:r>
            <a:r>
              <a:rPr lang="uk-UA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—</a:t>
            </a:r>
            <a:r>
              <a:rPr lang="uk-UA" dirty="0">
                <a:solidFill>
                  <a:schemeClr val="tx1"/>
                </a:solidFill>
              </a:rPr>
              <a:t> за дві години до сну.</a:t>
            </a:r>
          </a:p>
          <a:p>
            <a:pPr algn="just"/>
            <a:endParaRPr lang="uk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084C1DF-C1BC-13A9-4BB5-8D2FCA2BB1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864" y="5942298"/>
            <a:ext cx="1599784" cy="54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6653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>
                <a:solidFill>
                  <a:srgbClr val="FF0000"/>
                </a:solidFill>
                <a:latin typeface="Calibri" panose="020F0502020204030204"/>
              </a:rPr>
              <a:t>Очищення димоходів та печей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Очищення димоходів та печей від сажі потрібно проводити перед початком, а також протягом усього опалювального сезону, а саме: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dirty="0">
                <a:solidFill>
                  <a:schemeClr val="tx1"/>
                </a:solidFill>
              </a:rPr>
              <a:t>        -  опалювальних печей періодичної дії на твердому та рідкому паливі </a:t>
            </a:r>
            <a:r>
              <a:rPr lang="uk-UA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—</a:t>
            </a:r>
            <a:r>
              <a:rPr lang="uk-UA" dirty="0">
                <a:solidFill>
                  <a:schemeClr val="tx1"/>
                </a:solidFill>
              </a:rPr>
              <a:t> не рідше одного разу на три місяці;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dirty="0">
                <a:solidFill>
                  <a:schemeClr val="tx1"/>
                </a:solidFill>
              </a:rPr>
              <a:t>        -  печей безперервної дії </a:t>
            </a:r>
            <a:r>
              <a:rPr lang="uk-UA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—</a:t>
            </a:r>
            <a:r>
              <a:rPr lang="uk-UA" dirty="0">
                <a:solidFill>
                  <a:schemeClr val="tx1"/>
                </a:solidFill>
              </a:rPr>
              <a:t> не рідше одного разу на два місяці;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dirty="0">
                <a:solidFill>
                  <a:schemeClr val="tx1"/>
                </a:solidFill>
              </a:rPr>
              <a:t>        -  кухонних плит та кип'ятильників </a:t>
            </a:r>
            <a:r>
              <a:rPr lang="uk-UA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— </a:t>
            </a:r>
            <a:r>
              <a:rPr lang="uk-UA" dirty="0">
                <a:solidFill>
                  <a:schemeClr val="tx1"/>
                </a:solidFill>
              </a:rPr>
              <a:t>один раз на місяць.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/>
                </a:solidFill>
              </a:rPr>
              <a:t>На підприємствах результати очищення димоходів та печей повинні фіксуватися у відповідному журналі.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534505A-711D-4023-684C-C1A53E9B89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1389" y="6003262"/>
            <a:ext cx="1599784" cy="54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5310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8678662" cy="983028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>
                <a:solidFill>
                  <a:srgbClr val="FF0000"/>
                </a:solidFill>
                <a:latin typeface="Calibri" panose="020F0502020204030204"/>
              </a:rPr>
              <a:t>Теплові мережі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48154"/>
            <a:ext cx="8678662" cy="4828809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Перед початком </a:t>
            </a:r>
            <a:r>
              <a:rPr lang="ru-RU" dirty="0" err="1">
                <a:solidFill>
                  <a:schemeClr val="tx1"/>
                </a:solidFill>
              </a:rPr>
              <a:t>опалювального</a:t>
            </a:r>
            <a:r>
              <a:rPr lang="ru-RU" dirty="0">
                <a:solidFill>
                  <a:schemeClr val="tx1"/>
                </a:solidFill>
              </a:rPr>
              <a:t> сезону </a:t>
            </a:r>
            <a:r>
              <a:rPr lang="ru-RU" dirty="0" err="1">
                <a:solidFill>
                  <a:schemeClr val="tx1"/>
                </a:solidFill>
              </a:rPr>
              <a:t>теплові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мережі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які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розташовані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приміщеннях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котельні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теплогенераторні</a:t>
            </a:r>
            <a:r>
              <a:rPr lang="ru-RU" dirty="0">
                <a:solidFill>
                  <a:schemeClr val="tx1"/>
                </a:solidFill>
              </a:rPr>
              <a:t> й </a:t>
            </a:r>
            <a:r>
              <a:rPr lang="ru-RU" dirty="0" err="1">
                <a:solidFill>
                  <a:schemeClr val="tx1"/>
                </a:solidFill>
              </a:rPr>
              <a:t>калориферні</a:t>
            </a:r>
            <a:r>
              <a:rPr lang="ru-RU" dirty="0">
                <a:solidFill>
                  <a:schemeClr val="tx1"/>
                </a:solidFill>
              </a:rPr>
              <a:t> установки, </a:t>
            </a:r>
            <a:r>
              <a:rPr lang="ru-RU" dirty="0" err="1">
                <a:solidFill>
                  <a:schemeClr val="tx1"/>
                </a:solidFill>
              </a:rPr>
              <a:t>печі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інші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опалювальні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прилади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мають</a:t>
            </a:r>
            <a:r>
              <a:rPr lang="ru-RU" dirty="0">
                <a:solidFill>
                  <a:schemeClr val="tx1"/>
                </a:solidFill>
              </a:rPr>
              <a:t> бути </a:t>
            </a:r>
            <a:r>
              <a:rPr lang="ru-RU" dirty="0" err="1">
                <a:solidFill>
                  <a:schemeClr val="tx1"/>
                </a:solidFill>
              </a:rPr>
              <a:t>перевірені</a:t>
            </a:r>
            <a:r>
              <a:rPr lang="ru-RU" dirty="0">
                <a:solidFill>
                  <a:schemeClr val="tx1"/>
                </a:solidFill>
              </a:rPr>
              <a:t> й </a:t>
            </a:r>
            <a:r>
              <a:rPr lang="ru-RU" dirty="0" err="1">
                <a:solidFill>
                  <a:schemeClr val="tx1"/>
                </a:solidFill>
              </a:rPr>
              <a:t>відремонтовані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Несправні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опалювальні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пристрої</a:t>
            </a:r>
            <a:r>
              <a:rPr lang="ru-RU" dirty="0">
                <a:solidFill>
                  <a:schemeClr val="tx1"/>
                </a:solidFill>
              </a:rPr>
              <a:t> не </a:t>
            </a:r>
            <a:r>
              <a:rPr lang="ru-RU" dirty="0" err="1">
                <a:solidFill>
                  <a:schemeClr val="tx1"/>
                </a:solidFill>
              </a:rPr>
              <a:t>повинні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допускатися</a:t>
            </a:r>
            <a:r>
              <a:rPr lang="ru-RU" dirty="0">
                <a:solidFill>
                  <a:schemeClr val="tx1"/>
                </a:solidFill>
              </a:rPr>
              <a:t> до </a:t>
            </a:r>
            <a:r>
              <a:rPr lang="ru-RU" dirty="0" err="1">
                <a:solidFill>
                  <a:schemeClr val="tx1"/>
                </a:solidFill>
              </a:rPr>
              <a:t>експлуатації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Результати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перевірок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фіксують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у </a:t>
            </a:r>
            <a:r>
              <a:rPr lang="ru-RU" dirty="0" err="1">
                <a:solidFill>
                  <a:schemeClr val="tx1"/>
                </a:solidFill>
              </a:rPr>
              <a:t>спеціальному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журналі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із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зазначенням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дати</a:t>
            </a:r>
            <a:r>
              <a:rPr lang="ru-RU" dirty="0">
                <a:solidFill>
                  <a:schemeClr val="tx1"/>
                </a:solidFill>
              </a:rPr>
              <a:t>, особи, яка </a:t>
            </a:r>
            <a:r>
              <a:rPr lang="ru-RU" dirty="0" err="1">
                <a:solidFill>
                  <a:schemeClr val="tx1"/>
                </a:solidFill>
              </a:rPr>
              <a:t>здійснювала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перевірку</a:t>
            </a:r>
            <a:r>
              <a:rPr lang="ru-RU" dirty="0">
                <a:solidFill>
                  <a:schemeClr val="tx1"/>
                </a:solidFill>
              </a:rPr>
              <a:t>, та </a:t>
            </a:r>
            <a:r>
              <a:rPr lang="ru-RU" dirty="0" err="1">
                <a:solidFill>
                  <a:schemeClr val="tx1"/>
                </a:solidFill>
              </a:rPr>
              <a:t>її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підпису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dirty="0">
                <a:solidFill>
                  <a:schemeClr val="tx1"/>
                </a:solidFill>
              </a:rPr>
              <a:t>За </a:t>
            </a:r>
            <a:r>
              <a:rPr lang="ru-RU" dirty="0" err="1">
                <a:solidFill>
                  <a:schemeClr val="tx1"/>
                </a:solidFill>
              </a:rPr>
              <a:t>устаткуванням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має</a:t>
            </a:r>
            <a:r>
              <a:rPr lang="ru-RU" dirty="0">
                <a:solidFill>
                  <a:schemeClr val="tx1"/>
                </a:solidFill>
              </a:rPr>
              <a:t> бути </a:t>
            </a:r>
            <a:r>
              <a:rPr lang="ru-RU" dirty="0" err="1">
                <a:solidFill>
                  <a:schemeClr val="tx1"/>
                </a:solidFill>
              </a:rPr>
              <a:t>організовано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постійний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періодичний</a:t>
            </a:r>
            <a:r>
              <a:rPr lang="ru-RU" dirty="0">
                <a:solidFill>
                  <a:schemeClr val="tx1"/>
                </a:solidFill>
              </a:rPr>
              <a:t> контроль (</a:t>
            </a:r>
            <a:r>
              <a:rPr lang="ru-RU" dirty="0" err="1">
                <a:solidFill>
                  <a:schemeClr val="tx1"/>
                </a:solidFill>
              </a:rPr>
              <a:t>діагностування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його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технічного</a:t>
            </a:r>
            <a:r>
              <a:rPr lang="ru-RU" dirty="0">
                <a:solidFill>
                  <a:schemeClr val="tx1"/>
                </a:solidFill>
              </a:rPr>
              <a:t> стану.</a:t>
            </a:r>
          </a:p>
          <a:p>
            <a:pPr algn="just"/>
            <a:endParaRPr lang="ru-RU" sz="24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428246A-CBB4-3B9A-F4E4-4DC2550699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564" y="5902926"/>
            <a:ext cx="1599784" cy="54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6338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29583" cy="877521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>
                <a:solidFill>
                  <a:srgbClr val="FF0000"/>
                </a:solidFill>
                <a:latin typeface="Calibri" panose="020F0502020204030204"/>
              </a:rPr>
              <a:t>Електронагрівальні прилади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36431"/>
            <a:ext cx="8829583" cy="484053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dirty="0">
                <a:solidFill>
                  <a:schemeClr val="tx1"/>
                </a:solidFill>
              </a:rPr>
              <a:t>Для опалення будинків та приміщень площею до 50 м</a:t>
            </a:r>
            <a:r>
              <a:rPr lang="uk-UA" baseline="30000" dirty="0">
                <a:solidFill>
                  <a:schemeClr val="tx1"/>
                </a:solidFill>
              </a:rPr>
              <a:t>2</a:t>
            </a:r>
            <a:r>
              <a:rPr lang="uk-UA" dirty="0">
                <a:solidFill>
                  <a:schemeClr val="tx1"/>
                </a:solidFill>
              </a:rPr>
              <a:t>, мобільних (інвентарних) будівель можуть застосовуватися масляні радіатори та нагрівальні електропанелі із закритими нагрівальними елементами. Такі радіатори та електропанелі повинні мати справний індивідуальний електрозахист і терморегулятор.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Застосування електричних опалювальних приладів у приміщеннях категорій за вибухопожежонебезпекою А та Б забороняється.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У всіх незалежно від призначення приміщеннях, які після закінчення роботи замикаються і не контролюються черговим персоналом, з усіх електроустановок та електроприладів, а також з мереж їх живлення повинна бути відключена напруга (за винятком чергового освітлення, протипожежних та охоронних установок, а також електроустановок, що за вимогами технології працюють цілодобово).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9E1ABC2-8E83-7251-78BE-776B35FAC8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064" y="6034088"/>
            <a:ext cx="1599784" cy="54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9685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98713"/>
            <a:ext cx="8492231" cy="979715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solidFill>
                  <a:srgbClr val="FF0000"/>
                </a:solidFill>
                <a:latin typeface="+mn-lt"/>
              </a:rPr>
              <a:t>Освітлення у темний час доби</a:t>
            </a:r>
            <a:endParaRPr lang="ru-RU" sz="2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4257"/>
            <a:ext cx="8492231" cy="477270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uk-UA" dirty="0"/>
          </a:p>
          <a:p>
            <a:pPr algn="just"/>
            <a:r>
              <a:rPr lang="uk-UA" dirty="0">
                <a:solidFill>
                  <a:schemeClr val="tx1"/>
                </a:solidFill>
              </a:rPr>
              <a:t>Будинки та інші об'єкти мають бути забезпечені адресними вказівниками (назва вулиці, номер будинку), встановленими на фасадах будівель або інших видних місцях і освітлюваними у темний час доби.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На території об'єкта потрібно забезпечити освітлення зовнішніх пожежних драбин, протипожежного обладнання, входи до будинків та споруд.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На випадок відключення електроенергії обслуговуючий персонал будинків (крім житлових), де у вечірній та нічний час можливе перебування людей, повинен мати електричні ліхтарі. Кількість ліхтарів визначає адміністрація, виходячи з особливостей об'єкта, наявності чергового персоналу, кількості людей у будинку (але не менше одного ліхтаря на кожного працівника, який чергує на об'єкті у вечірній або нічний час).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9B73B78-D6DC-BF70-868C-68BE9370C7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9964" y="6037548"/>
            <a:ext cx="1599784" cy="54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515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88571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>
                <a:solidFill>
                  <a:srgbClr val="FF0000"/>
                </a:solidFill>
              </a:rPr>
              <a:t>Основні причини пожеж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2450" y="1915887"/>
            <a:ext cx="8721552" cy="412547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b="1" dirty="0">
                <a:solidFill>
                  <a:schemeClr val="tx1"/>
                </a:solidFill>
              </a:rPr>
              <a:t>Основними причинами пожеж у осінньо-зимовий період на підприємстві є: </a:t>
            </a:r>
          </a:p>
          <a:p>
            <a:pPr marL="0" indent="0">
              <a:buNone/>
            </a:pPr>
            <a:endParaRPr lang="uk-UA" dirty="0"/>
          </a:p>
          <a:p>
            <a:r>
              <a:rPr lang="uk-UA" dirty="0">
                <a:solidFill>
                  <a:schemeClr val="tx1"/>
                </a:solidFill>
              </a:rPr>
              <a:t>робота систем опалення з високими температурами;</a:t>
            </a:r>
          </a:p>
          <a:p>
            <a:r>
              <a:rPr lang="uk-UA" dirty="0">
                <a:solidFill>
                  <a:schemeClr val="tx1"/>
                </a:solidFill>
              </a:rPr>
              <a:t>перевантаження електромереж (одночасне включення споживачів великої потужності, зокрема електрообігрівачів); </a:t>
            </a:r>
          </a:p>
          <a:p>
            <a:r>
              <a:rPr lang="uk-UA" dirty="0">
                <a:solidFill>
                  <a:schemeClr val="tx1"/>
                </a:solidFill>
              </a:rPr>
              <a:t>застосування відкритого вогню;</a:t>
            </a:r>
          </a:p>
          <a:p>
            <a:pPr lvl="0"/>
            <a:r>
              <a:rPr lang="ru-RU" dirty="0" err="1">
                <a:solidFill>
                  <a:schemeClr val="tx1"/>
                </a:solidFill>
              </a:rPr>
              <a:t>порушення</a:t>
            </a:r>
            <a:r>
              <a:rPr lang="ru-RU" dirty="0">
                <a:solidFill>
                  <a:schemeClr val="tx1"/>
                </a:solidFill>
              </a:rPr>
              <a:t> правил </a:t>
            </a:r>
            <a:r>
              <a:rPr lang="ru-RU" dirty="0" err="1">
                <a:solidFill>
                  <a:schemeClr val="tx1"/>
                </a:solidFill>
              </a:rPr>
              <a:t>експлуатації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електробладнання</a:t>
            </a:r>
            <a:r>
              <a:rPr lang="ru-RU" dirty="0">
                <a:solidFill>
                  <a:schemeClr val="tx1"/>
                </a:solidFill>
              </a:rPr>
              <a:t> та печей;</a:t>
            </a:r>
          </a:p>
          <a:p>
            <a:pPr lvl="0"/>
            <a:r>
              <a:rPr lang="ru-RU" dirty="0" err="1">
                <a:solidFill>
                  <a:schemeClr val="tx1"/>
                </a:solidFill>
              </a:rPr>
              <a:t>куріння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забороненому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місці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pPr lvl="0"/>
            <a:r>
              <a:rPr lang="ru-RU" dirty="0" err="1">
                <a:solidFill>
                  <a:schemeClr val="tx1"/>
                </a:solidFill>
              </a:rPr>
              <a:t>підпали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pPr lvl="0"/>
            <a:r>
              <a:rPr lang="ru-RU" dirty="0" err="1">
                <a:solidFill>
                  <a:schemeClr val="tx1"/>
                </a:solidFill>
              </a:rPr>
              <a:t>несправність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виробничого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uk-UA" dirty="0">
                <a:solidFill>
                  <a:schemeClr val="tx1"/>
                </a:solidFill>
              </a:rPr>
              <a:t>інженерного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обладнання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 </a:t>
            </a:r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5FC5A56-D4FB-7193-FCFB-9B8EE2A9CAA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9766" y="5951823"/>
            <a:ext cx="1599784" cy="54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6776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>
                <a:solidFill>
                  <a:srgbClr val="FF0000"/>
                </a:solidFill>
                <a:latin typeface="+mn-lt"/>
              </a:rPr>
              <a:t>Захист систем протипожежного водопостачання</a:t>
            </a:r>
            <a:endParaRPr lang="ru-RU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uk-UA" dirty="0">
                <a:solidFill>
                  <a:srgbClr val="2A292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Пожежні резервуари (водойми) та їх обладнання повинні бути захищені від замерзання води. Узимку для забирання води з відкритих </a:t>
            </a:r>
            <a:r>
              <a:rPr lang="uk-UA" dirty="0" err="1">
                <a:solidFill>
                  <a:srgbClr val="2A292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вододжерел</a:t>
            </a:r>
            <a:r>
              <a:rPr lang="uk-UA" dirty="0">
                <a:solidFill>
                  <a:srgbClr val="2A292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слід встановлювати утеплені ополонки розміром не менше 0,6 х 0,6 м, які мають утримуватись у зручному для використання стані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uk-UA" dirty="0">
                <a:solidFill>
                  <a:srgbClr val="2A292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За наявності в неопалюваному приміщенні (будинку) трьох і більше пожежних кранів-комплектів на </a:t>
            </a:r>
            <a:r>
              <a:rPr lang="uk-UA" dirty="0" err="1">
                <a:solidFill>
                  <a:srgbClr val="2A292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сухотрубній</a:t>
            </a:r>
            <a:r>
              <a:rPr lang="uk-UA" dirty="0">
                <a:solidFill>
                  <a:srgbClr val="2A292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мережі внутрішнього протипожежного водопроводу в утепленому місці на вводі необхідно встановлювати засувку з електроприводом. Її відкриття та пуск насоса слід здійснювати дистанційно від пускових кнопок, установлених всередині шафок пожежних кран-комплектів.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dirty="0">
                <a:solidFill>
                  <a:srgbClr val="2A292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приміщення насосних станцій повинні бути опалюваними.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3AE35E0-BC01-C968-681B-B44DF7B1A5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2789" y="5932773"/>
            <a:ext cx="1599784" cy="54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0939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>
                <a:solidFill>
                  <a:srgbClr val="FF0000"/>
                </a:solidFill>
                <a:latin typeface="+mn-lt"/>
              </a:rPr>
              <a:t>Утримання спеціальної техніки</a:t>
            </a:r>
            <a:endParaRPr lang="ru-RU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  <a:p>
            <a:endParaRPr lang="uk-UA" dirty="0"/>
          </a:p>
          <a:p>
            <a:pPr marL="0" indent="0" algn="just">
              <a:buNone/>
            </a:pPr>
            <a:r>
              <a:rPr lang="uk-UA" dirty="0">
                <a:solidFill>
                  <a:srgbClr val="2A292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  Пересувна </a:t>
            </a:r>
            <a:r>
              <a:rPr lang="uk-UA" dirty="0" err="1">
                <a:solidFill>
                  <a:srgbClr val="2A292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пожежно</a:t>
            </a:r>
            <a:r>
              <a:rPr lang="uk-UA" dirty="0">
                <a:solidFill>
                  <a:srgbClr val="2A2928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-рятувальна або пристосована для пожежогасіння техніка повинна утримуватися в опалюваних (з температурою середовища не нижче 10° C) пожежних депо або спеціально призначених для цієї мети приміщеннях (боксах).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1943B28-4071-2808-835F-476D6DC860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564" y="6041362"/>
            <a:ext cx="1599784" cy="54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755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>
                <a:solidFill>
                  <a:srgbClr val="FF0000"/>
                </a:solidFill>
                <a:latin typeface="+mn-lt"/>
              </a:rPr>
              <a:t>Первинні засоби пожежогасіння</a:t>
            </a:r>
            <a:endParaRPr lang="ru-RU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dirty="0"/>
              <a:t>      </a:t>
            </a:r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r>
              <a:rPr lang="uk-UA" dirty="0"/>
              <a:t>    </a:t>
            </a:r>
            <a:r>
              <a:rPr lang="uk-UA" dirty="0">
                <a:solidFill>
                  <a:schemeClr val="tx1"/>
                </a:solidFill>
              </a:rPr>
              <a:t>Усі будівлі та територія мають бути забезпечені первинними засобами пожежогасіння: вогнегасниками, ящиками з піском, бочками з водою, покривалами з негорючого теплоізоляційного матеріалу, пожежними відрами, совковими лопатами, іншим пожежним інструментом.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C449FEC-C5D0-7E76-2768-C4A0E1F444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6203" y="6041362"/>
            <a:ext cx="1599784" cy="54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9000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57EBDA-931C-6EC1-713D-D2B083730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600" b="1" dirty="0">
                <a:solidFill>
                  <a:srgbClr val="FF0000"/>
                </a:solidFill>
                <a:latin typeface="+mn-lt"/>
              </a:rPr>
              <a:t>Безпека людей під час евакуації 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0306F2-8CFC-828A-2863-2F93D8509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>
                <a:solidFill>
                  <a:schemeClr val="tx1"/>
                </a:solidFill>
              </a:rPr>
              <a:t>Для безпечної евакуації людей з будівель та споруд потрібно передбачити заходи, спрямовані на: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/>
                </a:solidFill>
              </a:rPr>
              <a:t>створення умов для своєчасної та безперешкодної евакуації людей у разі виникнення пожежі;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/>
                </a:solidFill>
              </a:rPr>
              <a:t>захист людей на шляхах евакуації від дії небезпечних факторів пожежі.</a:t>
            </a:r>
            <a:r>
              <a:rPr lang="uk-UA" i="1" dirty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3A7FB51-45D0-77CB-CEEE-1FF62A8E41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6203" y="6041362"/>
            <a:ext cx="1599784" cy="54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9734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8980503" cy="820208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>
                <a:solidFill>
                  <a:srgbClr val="FF0000"/>
                </a:solidFill>
                <a:latin typeface="Calibri" panose="020F0502020204030204"/>
              </a:rPr>
              <a:t>Дії у разі пожежі</a:t>
            </a:r>
            <a:br>
              <a:rPr lang="uk-UA" sz="3200" b="1" dirty="0">
                <a:solidFill>
                  <a:srgbClr val="FF0000"/>
                </a:solidFill>
                <a:latin typeface="Calibri" panose="020F0502020204030204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4144"/>
            <a:ext cx="9042647" cy="51428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ru-RU" dirty="0"/>
              <a:t>     </a:t>
            </a:r>
            <a:r>
              <a:rPr lang="ru-RU" dirty="0">
                <a:solidFill>
                  <a:schemeClr val="tx1"/>
                </a:solidFill>
              </a:rPr>
              <a:t>У </a:t>
            </a:r>
            <a:r>
              <a:rPr lang="ru-RU" dirty="0" err="1">
                <a:solidFill>
                  <a:schemeClr val="tx1"/>
                </a:solidFill>
              </a:rPr>
              <a:t>разі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виявлення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ознак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пожежі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горіння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необхідно</a:t>
            </a:r>
            <a:r>
              <a:rPr lang="ru-RU" dirty="0">
                <a:solidFill>
                  <a:schemeClr val="tx1"/>
                </a:solidFill>
              </a:rPr>
              <a:t>:</a:t>
            </a:r>
          </a:p>
          <a:p>
            <a:r>
              <a:rPr lang="ru-RU" dirty="0" err="1">
                <a:solidFill>
                  <a:schemeClr val="tx1"/>
                </a:solidFill>
              </a:rPr>
              <a:t>негайно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повідомити</a:t>
            </a:r>
            <a:r>
              <a:rPr lang="ru-RU" dirty="0">
                <a:solidFill>
                  <a:schemeClr val="tx1"/>
                </a:solidFill>
              </a:rPr>
              <a:t> про </a:t>
            </a:r>
            <a:r>
              <a:rPr lang="ru-RU" dirty="0" err="1">
                <a:solidFill>
                  <a:schemeClr val="tx1"/>
                </a:solidFill>
              </a:rPr>
              <a:t>це</a:t>
            </a:r>
            <a:r>
              <a:rPr lang="ru-RU" dirty="0">
                <a:solidFill>
                  <a:schemeClr val="tx1"/>
                </a:solidFill>
              </a:rPr>
              <a:t> за телефоном 101. При </a:t>
            </a:r>
            <a:r>
              <a:rPr lang="ru-RU" dirty="0" err="1">
                <a:solidFill>
                  <a:schemeClr val="tx1"/>
                </a:solidFill>
              </a:rPr>
              <a:t>цьому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слід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вказати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місцезнаходження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об’єкта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кількість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поверхів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споруди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місце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виникнення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пожежі</a:t>
            </a:r>
            <a:r>
              <a:rPr lang="ru-RU" dirty="0">
                <a:solidFill>
                  <a:schemeClr val="tx1"/>
                </a:solidFill>
              </a:rPr>
              <a:t>, обстановку, </a:t>
            </a:r>
            <a:r>
              <a:rPr lang="ru-RU" dirty="0" err="1">
                <a:solidFill>
                  <a:schemeClr val="tx1"/>
                </a:solidFill>
              </a:rPr>
              <a:t>наявність</a:t>
            </a:r>
            <a:r>
              <a:rPr lang="ru-RU" dirty="0">
                <a:solidFill>
                  <a:schemeClr val="tx1"/>
                </a:solidFill>
              </a:rPr>
              <a:t> людей, </a:t>
            </a:r>
            <a:r>
              <a:rPr lang="ru-RU" dirty="0" err="1">
                <a:solidFill>
                  <a:schemeClr val="tx1"/>
                </a:solidFill>
              </a:rPr>
              <a:t>повідомити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своє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прізвище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r>
              <a:rPr lang="ru-RU" dirty="0" err="1">
                <a:solidFill>
                  <a:schemeClr val="tx1"/>
                </a:solidFill>
              </a:rPr>
              <a:t>вжити</a:t>
            </a:r>
            <a:r>
              <a:rPr lang="ru-RU" dirty="0">
                <a:solidFill>
                  <a:schemeClr val="tx1"/>
                </a:solidFill>
              </a:rPr>
              <a:t> (за </a:t>
            </a:r>
            <a:r>
              <a:rPr lang="ru-RU" dirty="0" err="1">
                <a:solidFill>
                  <a:schemeClr val="tx1"/>
                </a:solidFill>
              </a:rPr>
              <a:t>можливості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заходів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щодо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евакуювання</a:t>
            </a:r>
            <a:r>
              <a:rPr lang="ru-RU" dirty="0">
                <a:solidFill>
                  <a:schemeClr val="tx1"/>
                </a:solidFill>
              </a:rPr>
              <a:t> людей, </a:t>
            </a:r>
            <a:r>
              <a:rPr lang="ru-RU" dirty="0" err="1">
                <a:solidFill>
                  <a:schemeClr val="tx1"/>
                </a:solidFill>
              </a:rPr>
              <a:t>гасіння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локалізації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пожежі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первинними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засобами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пожежогасіння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збереження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матеріальних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цінностей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r>
              <a:rPr lang="ru-RU" dirty="0" err="1">
                <a:solidFill>
                  <a:schemeClr val="tx1"/>
                </a:solidFill>
              </a:rPr>
              <a:t>якщо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пожежа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виникла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підприємстві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повідомити</a:t>
            </a:r>
            <a:r>
              <a:rPr lang="ru-RU" dirty="0">
                <a:solidFill>
                  <a:schemeClr val="tx1"/>
                </a:solidFill>
              </a:rPr>
              <a:t> про </a:t>
            </a:r>
            <a:r>
              <a:rPr lang="ru-RU" dirty="0" err="1">
                <a:solidFill>
                  <a:schemeClr val="tx1"/>
                </a:solidFill>
              </a:rPr>
              <a:t>неї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керівника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відповідну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компетентну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посадову</a:t>
            </a:r>
            <a:r>
              <a:rPr lang="ru-RU" dirty="0">
                <a:solidFill>
                  <a:schemeClr val="tx1"/>
                </a:solidFill>
              </a:rPr>
              <a:t> особу та (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чергового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об’єкті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r>
              <a:rPr lang="ru-RU" dirty="0">
                <a:solidFill>
                  <a:schemeClr val="tx1"/>
                </a:solidFill>
              </a:rPr>
              <a:t>у </a:t>
            </a:r>
            <a:r>
              <a:rPr lang="ru-RU" dirty="0" err="1">
                <a:solidFill>
                  <a:schemeClr val="tx1"/>
                </a:solidFill>
              </a:rPr>
              <a:t>разі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необхідності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викликати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інші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аварійно-рятувальні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служби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uk-UA" dirty="0">
                <a:solidFill>
                  <a:schemeClr val="tx1"/>
                </a:solidFill>
              </a:rPr>
              <a:t>Дії працівників закладів та установ мають бути спрямовані на створення безпеки людей, у першу чергу дітей, їх евакуацію та рятування.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dirty="0">
                <a:solidFill>
                  <a:schemeClr val="tx1"/>
                </a:solidFill>
              </a:rPr>
              <a:t>    Залишаючи приміщення або будівлі, що постраждали від пожежі, потрібно зачинити за собою всі двері і вікна.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39D98A7-A2D3-0100-06AC-7043A5A374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318" y="5902926"/>
            <a:ext cx="1599784" cy="54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5994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err="1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Гасіння</a:t>
            </a:r>
            <a:r>
              <a:rPr lang="ru-RU" sz="3200" b="1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пожеж</a:t>
            </a:r>
            <a:r>
              <a:rPr lang="ru-RU" sz="3200" b="1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 за </a:t>
            </a:r>
            <a:r>
              <a:rPr lang="ru-RU" sz="3200" b="1" dirty="0" err="1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низької</a:t>
            </a:r>
            <a:r>
              <a:rPr lang="ru-RU" sz="3200" b="1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температури</a:t>
            </a:r>
            <a:r>
              <a:rPr lang="ru-RU" sz="3200" b="1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повітря</a:t>
            </a:r>
            <a:endParaRPr lang="ru-RU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317071"/>
            <a:ext cx="8927237" cy="503910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</a:rPr>
              <a:t>    </a:t>
            </a:r>
            <a:r>
              <a:rPr lang="ru-RU" b="1" dirty="0" err="1">
                <a:solidFill>
                  <a:schemeClr val="tx1"/>
                </a:solidFill>
              </a:rPr>
              <a:t>Під</a:t>
            </a:r>
            <a:r>
              <a:rPr lang="ru-RU" b="1" dirty="0">
                <a:solidFill>
                  <a:schemeClr val="tx1"/>
                </a:solidFill>
              </a:rPr>
              <a:t> час </a:t>
            </a:r>
            <a:r>
              <a:rPr lang="ru-RU" b="1" dirty="0" err="1">
                <a:solidFill>
                  <a:schemeClr val="tx1"/>
                </a:solidFill>
              </a:rPr>
              <a:t>організації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гасіння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пожеж</a:t>
            </a:r>
            <a:r>
              <a:rPr lang="ru-RU" b="1" dirty="0">
                <a:solidFill>
                  <a:schemeClr val="tx1"/>
                </a:solidFill>
              </a:rPr>
              <a:t> за </a:t>
            </a:r>
            <a:r>
              <a:rPr lang="ru-RU" b="1" dirty="0" err="1">
                <a:solidFill>
                  <a:schemeClr val="tx1"/>
                </a:solidFill>
              </a:rPr>
              <a:t>низької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температури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повітря</a:t>
            </a:r>
            <a:r>
              <a:rPr lang="ru-RU" b="1" dirty="0">
                <a:solidFill>
                  <a:schemeClr val="tx1"/>
                </a:solidFill>
              </a:rPr>
              <a:t>: </a:t>
            </a:r>
          </a:p>
          <a:p>
            <a:r>
              <a:rPr lang="ru-RU" dirty="0">
                <a:solidFill>
                  <a:schemeClr val="tx1"/>
                </a:solidFill>
              </a:rPr>
              <a:t>не </a:t>
            </a:r>
            <a:r>
              <a:rPr lang="ru-RU" dirty="0" err="1">
                <a:solidFill>
                  <a:schemeClr val="tx1"/>
                </a:solidFill>
              </a:rPr>
              <a:t>використовувати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стволи-розпилювачі</a:t>
            </a:r>
            <a:r>
              <a:rPr lang="ru-RU" dirty="0">
                <a:solidFill>
                  <a:schemeClr val="tx1"/>
                </a:solidFill>
              </a:rPr>
              <a:t> для </a:t>
            </a:r>
            <a:r>
              <a:rPr lang="ru-RU" dirty="0" err="1">
                <a:solidFill>
                  <a:schemeClr val="tx1"/>
                </a:solidFill>
              </a:rPr>
              <a:t>гасіння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відкритих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пожеж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r>
              <a:rPr lang="ru-RU" dirty="0" err="1">
                <a:solidFill>
                  <a:schemeClr val="tx1"/>
                </a:solidFill>
              </a:rPr>
              <a:t>уникати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перекриття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пожежних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стволів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рукавних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розгалужень</a:t>
            </a:r>
            <a:r>
              <a:rPr lang="ru-RU" dirty="0">
                <a:solidFill>
                  <a:schemeClr val="tx1"/>
                </a:solidFill>
              </a:rPr>
              <a:t>, не </a:t>
            </a:r>
            <a:r>
              <a:rPr lang="ru-RU" dirty="0" err="1">
                <a:solidFill>
                  <a:schemeClr val="tx1"/>
                </a:solidFill>
              </a:rPr>
              <a:t>допускати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вимкнення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насосів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r>
              <a:rPr lang="ru-RU" dirty="0" err="1">
                <a:solidFill>
                  <a:schemeClr val="tx1"/>
                </a:solidFill>
              </a:rPr>
              <a:t>захищати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підручними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матеріалами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снігом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з'єднувальні</a:t>
            </a:r>
            <a:r>
              <a:rPr lang="ru-RU" dirty="0">
                <a:solidFill>
                  <a:schemeClr val="tx1"/>
                </a:solidFill>
              </a:rPr>
              <a:t> головки </a:t>
            </a:r>
            <a:r>
              <a:rPr lang="ru-RU" dirty="0" err="1">
                <a:solidFill>
                  <a:schemeClr val="tx1"/>
                </a:solidFill>
              </a:rPr>
              <a:t>рукавних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ліній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замерзання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r>
              <a:rPr lang="ru-RU" dirty="0" err="1">
                <a:solidFill>
                  <a:schemeClr val="tx1"/>
                </a:solidFill>
              </a:rPr>
              <a:t>уникати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прокладання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рукавних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ліній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пожежних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драбинах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поблизу</a:t>
            </a:r>
            <a:r>
              <a:rPr lang="ru-RU" dirty="0">
                <a:solidFill>
                  <a:schemeClr val="tx1"/>
                </a:solidFill>
              </a:rPr>
              <a:t> них, не </a:t>
            </a:r>
            <a:r>
              <a:rPr lang="ru-RU" dirty="0" err="1">
                <a:solidFill>
                  <a:schemeClr val="tx1"/>
                </a:solidFill>
              </a:rPr>
              <a:t>допускати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обливання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драбин</a:t>
            </a:r>
            <a:r>
              <a:rPr lang="ru-RU" dirty="0">
                <a:solidFill>
                  <a:schemeClr val="tx1"/>
                </a:solidFill>
              </a:rPr>
              <a:t> водою;</a:t>
            </a:r>
          </a:p>
          <a:p>
            <a:r>
              <a:rPr lang="ru-RU" dirty="0" err="1">
                <a:solidFill>
                  <a:schemeClr val="tx1"/>
                </a:solidFill>
              </a:rPr>
              <a:t>уживати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заходів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щодо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попередження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утворення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льоду</a:t>
            </a:r>
            <a:r>
              <a:rPr lang="ru-RU" dirty="0">
                <a:solidFill>
                  <a:schemeClr val="tx1"/>
                </a:solidFill>
              </a:rPr>
              <a:t> на шляхах </a:t>
            </a:r>
            <a:r>
              <a:rPr lang="ru-RU" dirty="0" err="1">
                <a:solidFill>
                  <a:schemeClr val="tx1"/>
                </a:solidFill>
              </a:rPr>
              <a:t>евакуації</a:t>
            </a:r>
            <a:r>
              <a:rPr lang="ru-RU" dirty="0">
                <a:solidFill>
                  <a:schemeClr val="tx1"/>
                </a:solidFill>
              </a:rPr>
              <a:t> людей і </a:t>
            </a:r>
            <a:r>
              <a:rPr lang="ru-RU" dirty="0" err="1">
                <a:solidFill>
                  <a:schemeClr val="tx1"/>
                </a:solidFill>
              </a:rPr>
              <a:t>руху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особового</a:t>
            </a:r>
            <a:r>
              <a:rPr lang="ru-RU" dirty="0">
                <a:solidFill>
                  <a:schemeClr val="tx1"/>
                </a:solidFill>
              </a:rPr>
              <a:t> складу, не </a:t>
            </a:r>
            <a:r>
              <a:rPr lang="ru-RU" dirty="0" err="1">
                <a:solidFill>
                  <a:schemeClr val="tx1"/>
                </a:solidFill>
              </a:rPr>
              <a:t>допускати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надмірного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проливання</a:t>
            </a:r>
            <a:r>
              <a:rPr lang="ru-RU" dirty="0">
                <a:solidFill>
                  <a:schemeClr val="tx1"/>
                </a:solidFill>
              </a:rPr>
              <a:t> води </a:t>
            </a:r>
            <a:r>
              <a:rPr lang="ru-RU" dirty="0" err="1">
                <a:solidFill>
                  <a:schemeClr val="tx1"/>
                </a:solidFill>
              </a:rPr>
              <a:t>сходовими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клітками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88D8AE9-F814-534C-2F18-B534C060B0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060" y="6008973"/>
            <a:ext cx="1599784" cy="54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5905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92609"/>
            <a:ext cx="10515600" cy="5574792"/>
          </a:xfrm>
        </p:spPr>
        <p:txBody>
          <a:bodyPr/>
          <a:lstStyle/>
          <a:p>
            <a:pPr marL="0" indent="0">
              <a:buNone/>
            </a:pPr>
            <a:endParaRPr lang="uk-UA" dirty="0"/>
          </a:p>
          <a:p>
            <a:pPr marL="0" indent="0" algn="ctr">
              <a:buNone/>
            </a:pP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1">
            <a:extLst>
              <a:ext uri="{FF2B5EF4-FFF2-40B4-BE49-F238E27FC236}">
                <a16:creationId xmlns:a16="http://schemas.microsoft.com/office/drawing/2014/main" id="{7EF0B098-9A01-4D6F-A3F7-7BEC9E90DFE1}"/>
              </a:ext>
            </a:extLst>
          </p:cNvPr>
          <p:cNvSpPr/>
          <p:nvPr/>
        </p:nvSpPr>
        <p:spPr>
          <a:xfrm>
            <a:off x="551383" y="620689"/>
            <a:ext cx="10257787" cy="7447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Дякуємо за увагу!</a:t>
            </a:r>
          </a:p>
          <a:p>
            <a:endParaRPr lang="uk-UA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Tx/>
              <a:buNone/>
            </a:pPr>
            <a:r>
              <a:rPr lang="ru-RU" altLang="ru-UA" sz="3600" dirty="0" err="1">
                <a:solidFill>
                  <a:srgbClr val="0070C0"/>
                </a:solidFill>
                <a:cs typeface="Times New Roman" panose="02020603050405020304" pitchFamily="18" charset="0"/>
              </a:rPr>
              <a:t>Запрошуємо</a:t>
            </a:r>
            <a:r>
              <a:rPr lang="ru-RU" altLang="ru-UA" sz="3600" dirty="0">
                <a:solidFill>
                  <a:srgbClr val="0070C0"/>
                </a:solidFill>
                <a:cs typeface="Times New Roman" panose="02020603050405020304" pitchFamily="18" charset="0"/>
              </a:rPr>
              <a:t> вас на </a:t>
            </a:r>
            <a:r>
              <a:rPr lang="ru-RU" altLang="ru-UA" sz="3600" dirty="0" err="1">
                <a:solidFill>
                  <a:srgbClr val="0070C0"/>
                </a:solidFill>
                <a:cs typeface="Times New Roman" panose="02020603050405020304" pitchFamily="18" charset="0"/>
              </a:rPr>
              <a:t>освітні</a:t>
            </a:r>
            <a:r>
              <a:rPr lang="ru-RU" altLang="ru-UA" sz="3600" dirty="0">
                <a:solidFill>
                  <a:srgbClr val="0070C0"/>
                </a:solidFill>
                <a:cs typeface="Times New Roman" panose="02020603050405020304" pitchFamily="18" charset="0"/>
              </a:rPr>
              <a:t> заходи </a:t>
            </a:r>
          </a:p>
          <a:p>
            <a:pPr algn="ctr"/>
            <a:r>
              <a:rPr lang="ru-RU" altLang="ru-UA" sz="3600" dirty="0" err="1">
                <a:solidFill>
                  <a:srgbClr val="0070C0"/>
                </a:solidFill>
                <a:cs typeface="Times New Roman" panose="02020603050405020304" pitchFamily="18" charset="0"/>
              </a:rPr>
              <a:t>від</a:t>
            </a:r>
            <a:r>
              <a:rPr lang="ru-RU" altLang="ru-UA" sz="3600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C00000"/>
                </a:solidFill>
                <a:cs typeface="Arial" panose="020B0604020202020204" pitchFamily="34" charset="0"/>
              </a:rPr>
              <a:t>Експертус</a:t>
            </a:r>
            <a:r>
              <a:rPr lang="uk-UA" sz="3600" dirty="0">
                <a:solidFill>
                  <a:srgbClr val="C00000"/>
                </a:solidFill>
                <a:cs typeface="Arial" panose="020B0604020202020204" pitchFamily="34" charset="0"/>
              </a:rPr>
              <a:t> Охорона праці</a:t>
            </a:r>
            <a:r>
              <a:rPr lang="uk-UA" sz="3600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uk-UA" sz="3600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 рамках марафону </a:t>
            </a:r>
          </a:p>
          <a:p>
            <a:pPr algn="ctr"/>
            <a:r>
              <a:rPr lang="uk-UA" sz="3600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«Працюємо для перемоги</a:t>
            </a:r>
            <a:r>
              <a:rPr lang="uk-UA" sz="36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UA" sz="3600" dirty="0">
              <a:solidFill>
                <a:srgbClr val="C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endParaRPr lang="uk-UA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uk-UA" sz="18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altLang="ru-UA" sz="3200" b="1" dirty="0">
                <a:solidFill>
                  <a:srgbClr val="C00000"/>
                </a:solidFill>
                <a:cs typeface="Times New Roman" panose="02020603050405020304" pitchFamily="18" charset="0"/>
              </a:rPr>
              <a:t>12.10.2022</a:t>
            </a:r>
            <a:r>
              <a:rPr lang="ru-RU" altLang="ru-UA" sz="3200" b="1" dirty="0">
                <a:solidFill>
                  <a:srgbClr val="002060"/>
                </a:solidFill>
                <a:cs typeface="Times New Roman" panose="02020603050405020304" pitchFamily="18" charset="0"/>
              </a:rPr>
              <a:t> –</a:t>
            </a:r>
            <a:r>
              <a:rPr lang="ru-RU" altLang="ru-UA" sz="3200" b="1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ru-RU" altLang="ru-UA" sz="32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вебінар</a:t>
            </a:r>
            <a:r>
              <a:rPr lang="ru-RU" altLang="ru-UA" sz="3200" b="1" dirty="0">
                <a:solidFill>
                  <a:srgbClr val="0070C0"/>
                </a:solidFill>
                <a:cs typeface="Times New Roman" panose="02020603050405020304" pitchFamily="18" charset="0"/>
              </a:rPr>
              <a:t> «</a:t>
            </a:r>
            <a:r>
              <a:rPr lang="uk-UA" sz="3200" b="1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Завдання служби охорони праці в умовах воєнного стану»</a:t>
            </a:r>
            <a:endParaRPr lang="ru-UA" sz="3200" dirty="0">
              <a:solidFill>
                <a:srgbClr val="0070C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uk-UA" sz="3200" b="1" dirty="0">
              <a:solidFill>
                <a:srgbClr val="0070C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uk-UA" sz="2400" b="1" dirty="0">
              <a:solidFill>
                <a:srgbClr val="7030A0"/>
              </a:solidFill>
              <a:cs typeface="Arial" panose="020B0604020202020204" pitchFamily="34" charset="0"/>
            </a:endParaRPr>
          </a:p>
          <a:p>
            <a:pPr algn="just"/>
            <a:endParaRPr lang="ru-RU" sz="2400" b="1" dirty="0">
              <a:solidFill>
                <a:srgbClr val="7030A0"/>
              </a:solidFill>
              <a:cs typeface="Arial" panose="020B0604020202020204" pitchFamily="34" charset="0"/>
            </a:endParaRP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7091D80-4F54-1B4E-5D6E-664934EF68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0558" y="6017318"/>
            <a:ext cx="1599784" cy="54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821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err="1">
                <a:solidFill>
                  <a:srgbClr val="FF0000"/>
                </a:solidFill>
                <a:latin typeface="+mn-lt"/>
              </a:rPr>
              <a:t>Основн</a:t>
            </a:r>
            <a:r>
              <a:rPr lang="uk-UA" sz="3200" b="1" dirty="0">
                <a:solidFill>
                  <a:srgbClr val="FF0000"/>
                </a:solidFill>
                <a:latin typeface="+mn-lt"/>
              </a:rPr>
              <a:t>і нормативні акти</a:t>
            </a:r>
            <a:endParaRPr lang="ru-RU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000" dirty="0">
                <a:solidFill>
                  <a:schemeClr val="tx1"/>
                </a:solidFill>
              </a:rPr>
              <a:t>Кодекс цивільного захисту України</a:t>
            </a:r>
          </a:p>
          <a:p>
            <a:r>
              <a:rPr lang="uk-UA" sz="2000" dirty="0">
                <a:solidFill>
                  <a:schemeClr val="tx1"/>
                </a:solidFill>
              </a:rPr>
              <a:t>Правила пожежної безпеки в Україні</a:t>
            </a:r>
          </a:p>
          <a:p>
            <a:r>
              <a:rPr lang="ru-RU" sz="2000" dirty="0">
                <a:solidFill>
                  <a:schemeClr val="tx1"/>
                </a:solidFill>
                <a:ea typeface="Times New Roman" panose="02020603050405020304" pitchFamily="18" charset="0"/>
              </a:rPr>
              <a:t>Правила </a:t>
            </a:r>
            <a:r>
              <a:rPr lang="ru-RU" sz="2000" dirty="0" err="1">
                <a:solidFill>
                  <a:schemeClr val="tx1"/>
                </a:solidFill>
                <a:ea typeface="Times New Roman" panose="02020603050405020304" pitchFamily="18" charset="0"/>
              </a:rPr>
              <a:t>експлуатації</a:t>
            </a:r>
            <a:r>
              <a:rPr lang="ru-RU" sz="2000" dirty="0">
                <a:solidFill>
                  <a:schemeClr val="tx1"/>
                </a:solidFill>
                <a:ea typeface="Times New Roman" panose="02020603050405020304" pitchFamily="18" charset="0"/>
              </a:rPr>
              <a:t> та типов</a:t>
            </a:r>
            <a:r>
              <a:rPr lang="uk-UA" sz="2000" dirty="0">
                <a:solidFill>
                  <a:schemeClr val="tx1"/>
                </a:solidFill>
                <a:ea typeface="Times New Roman" panose="02020603050405020304" pitchFamily="18" charset="0"/>
              </a:rPr>
              <a:t>і</a:t>
            </a:r>
            <a:r>
              <a:rPr lang="ru-RU" sz="2000" dirty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a typeface="Times New Roman" panose="02020603050405020304" pitchFamily="18" charset="0"/>
              </a:rPr>
              <a:t>норми</a:t>
            </a:r>
            <a:r>
              <a:rPr lang="ru-RU" sz="2000" dirty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a typeface="Times New Roman" panose="02020603050405020304" pitchFamily="18" charset="0"/>
              </a:rPr>
              <a:t>належності</a:t>
            </a:r>
            <a:r>
              <a:rPr lang="ru-RU" sz="2000" dirty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a typeface="Times New Roman" panose="02020603050405020304" pitchFamily="18" charset="0"/>
              </a:rPr>
              <a:t>вогнегасників</a:t>
            </a:r>
            <a:endParaRPr lang="ru-RU" sz="20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B8611CD-BF98-B39B-B320-63306433BB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5189" y="5847048"/>
            <a:ext cx="1599784" cy="54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778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79764"/>
          </a:xfrm>
        </p:spPr>
        <p:txBody>
          <a:bodyPr>
            <a:normAutofit/>
          </a:bodyPr>
          <a:lstStyle/>
          <a:p>
            <a:br>
              <a:rPr lang="ru-RU" sz="2000" b="1" dirty="0">
                <a:solidFill>
                  <a:srgbClr val="FF0000"/>
                </a:solidFill>
                <a:latin typeface="+mn-lt"/>
              </a:rPr>
            </a:br>
            <a:br>
              <a:rPr lang="ru-RU" sz="2000" b="1" dirty="0">
                <a:solidFill>
                  <a:srgbClr val="FF0000"/>
                </a:solidFill>
                <a:latin typeface="+mn-lt"/>
              </a:rPr>
            </a:br>
            <a:r>
              <a:rPr lang="ru-RU" sz="2000" b="1" dirty="0">
                <a:solidFill>
                  <a:srgbClr val="FF0000"/>
                </a:solidFill>
                <a:latin typeface="+mn-lt"/>
              </a:rPr>
              <a:t>            </a:t>
            </a:r>
            <a:r>
              <a:rPr lang="uk-UA" sz="27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Завдання та обов’язки суб’єктів господарювання</a:t>
            </a:r>
            <a:br>
              <a:rPr lang="ru-UA" sz="27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</a:br>
            <a:br>
              <a:rPr lang="ru-RU" sz="2700" b="1" dirty="0">
                <a:solidFill>
                  <a:srgbClr val="FF0000"/>
                </a:solidFill>
                <a:latin typeface="+mn-lt"/>
              </a:rPr>
            </a:br>
            <a:endParaRPr lang="ru-RU" sz="27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8099" y="1951566"/>
            <a:ext cx="10435701" cy="385246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b="1" dirty="0">
                <a:solidFill>
                  <a:schemeClr val="tx1"/>
                </a:solidFill>
              </a:rPr>
              <a:t>    </a:t>
            </a:r>
            <a:r>
              <a:rPr lang="uk-UA" dirty="0">
                <a:solidFill>
                  <a:schemeClr val="tx1"/>
                </a:solidFill>
              </a:rPr>
              <a:t>Згідно з Кодексом цивільного захисту України діяльність із забезпечення пожежної </a:t>
            </a:r>
            <a:r>
              <a:rPr lang="uk-UA" sz="2000" dirty="0">
                <a:solidFill>
                  <a:schemeClr val="tx1"/>
                </a:solidFill>
              </a:rPr>
              <a:t>безпеки</a:t>
            </a:r>
            <a:r>
              <a:rPr lang="uk-UA" dirty="0">
                <a:solidFill>
                  <a:schemeClr val="tx1"/>
                </a:solidFill>
              </a:rPr>
              <a:t> є складовою виробничої та іншої діяльності посадових осіб і працівників підприємств, установ та організацій. </a:t>
            </a:r>
          </a:p>
          <a:p>
            <a:pPr marL="0" indent="0" algn="just">
              <a:buNone/>
            </a:pPr>
            <a:r>
              <a:rPr lang="uk-UA" dirty="0">
                <a:solidFill>
                  <a:schemeClr val="tx1"/>
                </a:solidFill>
              </a:rPr>
              <a:t>    Забезпечення пожежної безпеки суб’єкта господарювання покладається на власників та керівників таких суб’єктів господарювання. </a:t>
            </a:r>
          </a:p>
          <a:p>
            <a:pPr marL="0" indent="0" algn="just">
              <a:buNone/>
            </a:pPr>
            <a:r>
              <a:rPr lang="uk-UA" b="1" dirty="0">
                <a:solidFill>
                  <a:schemeClr val="tx1"/>
                </a:solidFill>
              </a:rPr>
              <a:t>     </a:t>
            </a:r>
            <a:r>
              <a:rPr lang="uk-UA" dirty="0">
                <a:solidFill>
                  <a:schemeClr val="tx1"/>
                </a:solidFill>
              </a:rPr>
              <a:t>На кожному об’єкті має бути створена своя система управління пожежною безпекою. Головною метою такої системи управління є створення умов для запобігання виникнення та розвитку пожежі, а також впливу на людей та майно небезпечних чинників пожежі.</a:t>
            </a:r>
            <a:endParaRPr lang="ru-RU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ru-RU" sz="2400" b="1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70CCCFF-7135-5678-7979-9E2D46D8FF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2789" y="6066123"/>
            <a:ext cx="1599784" cy="54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189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8456" y="207108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>
                <a:solidFill>
                  <a:srgbClr val="FF0000"/>
                </a:solidFill>
                <a:latin typeface="+mn-lt"/>
                <a:ea typeface="Calibri" panose="020F0502020204030204" pitchFamily="34" charset="0"/>
              </a:rPr>
              <a:t>Завдання і обов’язки суб’єктів господарювання</a:t>
            </a:r>
            <a:endParaRPr lang="ru-RU" sz="3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4216" y="1270000"/>
            <a:ext cx="9158056" cy="5380892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uk-UA" sz="23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Відповідно до статті 20 Кодексу цивільного захисту суб’єкти господарювання зобов’язані:</a:t>
            </a:r>
            <a:endParaRPr lang="ru-RU" sz="2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3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організувати навчання працівників правилам пожежної безпеки;</a:t>
            </a:r>
            <a:endParaRPr lang="ru-RU" sz="2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uk-UA" sz="23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провести об’єктові тренування і навчання з питань цивільного захисту;</a:t>
            </a:r>
            <a:endParaRPr lang="ru-RU" sz="2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uk-UA" sz="23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розробити заходи щодо забезпечення пожежної безпеки;</a:t>
            </a:r>
            <a:endParaRPr lang="ru-RU" sz="2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uk-UA" sz="23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розробити і затвердити інструкції та видати накази з питань пожежної безпеки, контролювати їх виконання;</a:t>
            </a:r>
            <a:endParaRPr lang="ru-RU" sz="2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uk-UA" sz="23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забезпечити виконання вимог законодавства у сфері техногенної та пожежної безпеки, а також вимог приписів, постанов та розпоряджень центрального органу виконавчої влади, який здійснює державний нагляд у сферах техногенної та пожежної безпеки;</a:t>
            </a:r>
            <a:endParaRPr lang="ru-RU" sz="2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50"/>
              </a:spcAft>
            </a:pPr>
            <a:r>
              <a:rPr lang="uk-UA" sz="23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утримувати у справному стані засоби протипожежного захисту. </a:t>
            </a:r>
            <a:endParaRPr lang="ru-RU" sz="2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8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801E58F-89BD-7CA8-77AA-0B1AA41DFE9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000" y="5961348"/>
            <a:ext cx="1599784" cy="54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893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DF616C-D26D-40F7-BC0E-3CEC7667D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439" y="260201"/>
            <a:ext cx="9694923" cy="1481513"/>
          </a:xfrm>
        </p:spPr>
        <p:txBody>
          <a:bodyPr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Протипожежні заходи на підприємстві в осінньо-зимовий період</a:t>
            </a:r>
            <a:br>
              <a:rPr lang="ru-U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1400" dirty="0">
                <a:solidFill>
                  <a:schemeClr val="tx1"/>
                </a:solidFill>
              </a:rPr>
            </a:br>
            <a:br>
              <a:rPr lang="uk-UA" sz="3200" dirty="0"/>
            </a:br>
            <a:br>
              <a:rPr lang="uk-UA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45E2FF3F-51EA-4D53-A51A-480E7A0A71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422280"/>
              </p:ext>
            </p:extLst>
          </p:nvPr>
        </p:nvGraphicFramePr>
        <p:xfrm>
          <a:off x="2046514" y="2046515"/>
          <a:ext cx="6966857" cy="486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6857">
                  <a:extLst>
                    <a:ext uri="{9D8B030D-6E8A-4147-A177-3AD203B41FA5}">
                      <a16:colId xmlns:a16="http://schemas.microsoft.com/office/drawing/2014/main" val="3402194693"/>
                    </a:ext>
                  </a:extLst>
                </a:gridCol>
              </a:tblGrid>
              <a:tr h="4865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</a:rPr>
                        <a:t>ПОПЕРЕДЖЕННЯ  ПОЖЕЖІ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8484207"/>
                  </a:ext>
                </a:extLst>
              </a:tr>
            </a:tbl>
          </a:graphicData>
        </a:graphic>
      </p:graphicFrame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24793E30-CD04-4E68-98A4-1D9EDCEB55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1249" y="2536795"/>
            <a:ext cx="205057" cy="844310"/>
          </a:xfrm>
          <a:prstGeom prst="rect">
            <a:avLst/>
          </a:prstGeom>
        </p:spPr>
      </p:pic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0AD37EE2-6223-45C4-9231-FD2D9DAF3F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726276"/>
              </p:ext>
            </p:extLst>
          </p:nvPr>
        </p:nvGraphicFramePr>
        <p:xfrm>
          <a:off x="1248010" y="3722721"/>
          <a:ext cx="8708352" cy="1992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1279">
                  <a:extLst>
                    <a:ext uri="{9D8B030D-6E8A-4147-A177-3AD203B41FA5}">
                      <a16:colId xmlns:a16="http://schemas.microsoft.com/office/drawing/2014/main" val="3990850650"/>
                    </a:ext>
                  </a:extLst>
                </a:gridCol>
                <a:gridCol w="281504">
                  <a:extLst>
                    <a:ext uri="{9D8B030D-6E8A-4147-A177-3AD203B41FA5}">
                      <a16:colId xmlns:a16="http://schemas.microsoft.com/office/drawing/2014/main" val="264557975"/>
                    </a:ext>
                  </a:extLst>
                </a:gridCol>
                <a:gridCol w="2902785">
                  <a:extLst>
                    <a:ext uri="{9D8B030D-6E8A-4147-A177-3AD203B41FA5}">
                      <a16:colId xmlns:a16="http://schemas.microsoft.com/office/drawing/2014/main" val="2597445129"/>
                    </a:ext>
                  </a:extLst>
                </a:gridCol>
                <a:gridCol w="468931">
                  <a:extLst>
                    <a:ext uri="{9D8B030D-6E8A-4147-A177-3AD203B41FA5}">
                      <a16:colId xmlns:a16="http://schemas.microsoft.com/office/drawing/2014/main" val="4085649326"/>
                    </a:ext>
                  </a:extLst>
                </a:gridCol>
                <a:gridCol w="2433853">
                  <a:extLst>
                    <a:ext uri="{9D8B030D-6E8A-4147-A177-3AD203B41FA5}">
                      <a16:colId xmlns:a16="http://schemas.microsoft.com/office/drawing/2014/main" val="1754800528"/>
                    </a:ext>
                  </a:extLst>
                </a:gridCol>
              </a:tblGrid>
              <a:tr h="19922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Контроль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джерел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теплової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енергії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 (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запалювання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dirty="0"/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Контроль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взаємодії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джерел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запалювання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 з горючими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речовинами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 та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матеріалами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ru-RU" sz="14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orbel"/>
                        </a:rPr>
                        <a:t>Контроль </a:t>
                      </a:r>
                      <a:r>
                        <a:rPr lang="ru-RU" sz="1400" b="1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Corbel"/>
                        </a:rPr>
                        <a:t>горючого</a:t>
                      </a:r>
                      <a:r>
                        <a:rPr lang="ru-RU" sz="14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orbel"/>
                        </a:rPr>
                        <a:t> </a:t>
                      </a:r>
                      <a:r>
                        <a:rPr lang="ru-RU" sz="1400" b="1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Corbel"/>
                        </a:rPr>
                        <a:t>середовища</a:t>
                      </a:r>
                      <a:r>
                        <a:rPr lang="ru-RU" sz="14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orbel"/>
                        </a:rPr>
                        <a:t>, </a:t>
                      </a:r>
                      <a:r>
                        <a:rPr lang="ru-RU" sz="1400" b="1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Corbel"/>
                        </a:rPr>
                        <a:t>речовин</a:t>
                      </a:r>
                      <a:r>
                        <a:rPr lang="ru-RU" sz="14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orbel"/>
                        </a:rPr>
                        <a:t> і </a:t>
                      </a:r>
                      <a:r>
                        <a:rPr lang="ru-RU" sz="1400" b="1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Corbel"/>
                        </a:rPr>
                        <a:t>матеріалів</a:t>
                      </a:r>
                      <a:endParaRPr lang="ru-RU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7045751"/>
                  </a:ext>
                </a:extLst>
              </a:tr>
            </a:tbl>
          </a:graphicData>
        </a:graphic>
      </p:graphicFrame>
      <p:pic>
        <p:nvPicPr>
          <p:cNvPr id="9" name="Рисунок 9">
            <a:extLst>
              <a:ext uri="{FF2B5EF4-FFF2-40B4-BE49-F238E27FC236}">
                <a16:creationId xmlns:a16="http://schemas.microsoft.com/office/drawing/2014/main" id="{747914E1-009D-4EBE-B63B-97CD30833B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1049" y="2835844"/>
            <a:ext cx="161925" cy="352425"/>
          </a:xfrm>
          <a:prstGeom prst="rect">
            <a:avLst/>
          </a:prstGeom>
        </p:spPr>
      </p:pic>
      <p:pic>
        <p:nvPicPr>
          <p:cNvPr id="11" name="Рисунок 9">
            <a:extLst>
              <a:ext uri="{FF2B5EF4-FFF2-40B4-BE49-F238E27FC236}">
                <a16:creationId xmlns:a16="http://schemas.microsoft.com/office/drawing/2014/main" id="{7AEA3B1D-093C-4474-8078-DB75329BAA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8558" y="2874634"/>
            <a:ext cx="205057" cy="409934"/>
          </a:xfrm>
          <a:prstGeom prst="rect">
            <a:avLst/>
          </a:prstGeom>
          <a:ln>
            <a:solidFill>
              <a:schemeClr val="bg1"/>
            </a:solidFill>
          </a:ln>
        </p:spPr>
      </p:pic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4659F3DF-7054-43A6-8CB6-02DB579F6FB0}"/>
              </a:ext>
            </a:extLst>
          </p:cNvPr>
          <p:cNvCxnSpPr/>
          <p:nvPr/>
        </p:nvCxnSpPr>
        <p:spPr>
          <a:xfrm flipV="1">
            <a:off x="2362974" y="3241115"/>
            <a:ext cx="6268525" cy="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9C61045-1D5D-2A3D-A523-FE05BF15209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089" y="5951823"/>
            <a:ext cx="1599784" cy="54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013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0599" y="128954"/>
            <a:ext cx="8750751" cy="1271221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Котельні </a:t>
            </a:r>
            <a:r>
              <a:rPr lang="uk-UA" sz="2800" b="1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та</a:t>
            </a:r>
            <a:r>
              <a:rPr lang="uk-UA" sz="3200" b="1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 інші </a:t>
            </a:r>
            <a:r>
              <a:rPr lang="uk-UA" sz="3200" b="1" dirty="0" err="1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теплогенеруючі</a:t>
            </a:r>
            <a:r>
              <a:rPr lang="uk-UA" sz="3200" b="1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 установки </a:t>
            </a:r>
            <a:endParaRPr lang="ru-RU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3984" y="1289538"/>
            <a:ext cx="11263334" cy="5439508"/>
          </a:xfrm>
        </p:spPr>
        <p:txBody>
          <a:bodyPr>
            <a:normAutofit/>
          </a:bodyPr>
          <a:lstStyle/>
          <a:p>
            <a:pPr algn="just">
              <a:lnSpc>
                <a:spcPts val="1800"/>
              </a:lnSpc>
              <a:spcAft>
                <a:spcPts val="0"/>
              </a:spcAft>
            </a:pPr>
            <a:endParaRPr lang="uk-UA" sz="2400" dirty="0">
              <a:solidFill>
                <a:srgbClr val="2A2928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1800"/>
              </a:lnSpc>
              <a:spcAft>
                <a:spcPts val="0"/>
              </a:spcAft>
              <a:buNone/>
            </a:pPr>
            <a:r>
              <a:rPr lang="uk-UA" sz="2400" dirty="0">
                <a:solidFill>
                  <a:srgbClr val="2A292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uk-UA" sz="24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 приміщенні </a:t>
            </a:r>
            <a:r>
              <a:rPr lang="uk-UA" sz="2400" dirty="0" err="1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котелень</a:t>
            </a:r>
            <a:r>
              <a:rPr lang="uk-UA" sz="24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та інших </a:t>
            </a:r>
            <a:r>
              <a:rPr lang="uk-UA" sz="2400" dirty="0" err="1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теплогенеруючих</a:t>
            </a:r>
            <a:r>
              <a:rPr lang="uk-UA" sz="24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установок підприємств і населених пунктів </a:t>
            </a:r>
            <a:r>
              <a:rPr lang="uk-UA" sz="2400" b="1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заборонено:</a:t>
            </a:r>
          </a:p>
          <a:p>
            <a:pPr marL="0" indent="0" algn="just">
              <a:lnSpc>
                <a:spcPts val="1800"/>
              </a:lnSpc>
              <a:spcAft>
                <a:spcPts val="0"/>
              </a:spcAft>
              <a:buNone/>
            </a:pPr>
            <a:endParaRPr lang="uk-UA" sz="2400" b="1" dirty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uk-UA" sz="24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допускати до роботи осіб, які не пройшли навчання з </a:t>
            </a:r>
            <a:r>
              <a:rPr lang="uk-UA" sz="2400" dirty="0" err="1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пожежно</a:t>
            </a:r>
            <a:r>
              <a:rPr lang="uk-UA" sz="24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-технічного мінімуму та не отримали відповідних кваліфікаційних посвідчень, а також залишати без догляду працюючі котли і нагрівники;</a:t>
            </a: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uk-UA" sz="24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експлуатувати установки у разі підтікання рідкого палива або витікання газу із системи паливоподачі;</a:t>
            </a: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uk-UA" sz="24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розпалювати установки без їх попередньої продувки; подавати паливо, коли форсунки або газові пальники </a:t>
            </a:r>
            <a:r>
              <a:rPr lang="uk-UA" sz="2400" dirty="0" err="1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згасли</a:t>
            </a:r>
            <a:r>
              <a:rPr lang="uk-UA" sz="24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uk-UA" sz="24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працювати при зіпсованих або відключених приладах контролю й регулювання, а також за їх відсутності;</a:t>
            </a: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uk-UA" sz="24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сушити спецодяг, взуття, інші матеріали на котлах та паропроводах;</a:t>
            </a: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ru-RU" sz="2400" dirty="0" err="1">
                <a:solidFill>
                  <a:schemeClr val="tx1"/>
                </a:solidFill>
              </a:rPr>
              <a:t>вносити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зміни</a:t>
            </a:r>
            <a:r>
              <a:rPr lang="ru-RU" sz="2400" dirty="0">
                <a:solidFill>
                  <a:schemeClr val="tx1"/>
                </a:solidFill>
              </a:rPr>
              <a:t> до </a:t>
            </a:r>
            <a:r>
              <a:rPr lang="ru-RU" sz="2400" dirty="0" err="1">
                <a:solidFill>
                  <a:schemeClr val="tx1"/>
                </a:solidFill>
              </a:rPr>
              <a:t>елементів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системи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опалення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вентиляції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кондиціонування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повітря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які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перешкоджають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поширенню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пожежі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79C3691-282A-C2F2-9144-251BBDB5E9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5350" y="6180973"/>
            <a:ext cx="1599784" cy="54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244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>
                <a:solidFill>
                  <a:srgbClr val="FF0000"/>
                </a:solidFill>
                <a:latin typeface="+mn-lt"/>
              </a:rPr>
              <a:t>Пічне опалення</a:t>
            </a:r>
            <a:endParaRPr lang="ru-RU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>
                <a:solidFill>
                  <a:schemeClr val="tx1"/>
                </a:solidFill>
              </a:rPr>
              <a:t>Відстань від печей до товарів, стелажів, шаф та іншого обладнання повинна бути не менше 0,7 м, а від топкових отворів </a:t>
            </a:r>
            <a:r>
              <a:rPr lang="uk-UA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—</a:t>
            </a:r>
            <a:r>
              <a:rPr lang="uk-UA" dirty="0">
                <a:solidFill>
                  <a:schemeClr val="tx1"/>
                </a:solidFill>
              </a:rPr>
              <a:t> не менше 1,25 м.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Підлога з горючих матеріалів повинна захищатися під топковими дверцятами (топковим отвором) металевим листом розміром 0,7 х 0,5 м, що розташовується своїм довгим боком уздовж печі.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На горищах усі димові труби і стіни, в яких проходять димові канали, повинні бути </a:t>
            </a:r>
            <a:r>
              <a:rPr lang="uk-UA" dirty="0" err="1">
                <a:solidFill>
                  <a:schemeClr val="tx1"/>
                </a:solidFill>
              </a:rPr>
              <a:t>відштукатурені</a:t>
            </a:r>
            <a:r>
              <a:rPr lang="uk-UA" dirty="0">
                <a:solidFill>
                  <a:schemeClr val="tx1"/>
                </a:solidFill>
              </a:rPr>
              <a:t> та побілені.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Димові труби будинків з покрівлями з горючих матеріалів повинні бути обладнані іскрогасниками.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F99B454-DBD6-A01D-084C-B35DB8F463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9464" y="6041362"/>
            <a:ext cx="1599784" cy="54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348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err="1">
                <a:solidFill>
                  <a:srgbClr val="FF0000"/>
                </a:solidFill>
                <a:latin typeface="+mn-lt"/>
              </a:rPr>
              <a:t>Протипожежні</a:t>
            </a:r>
            <a:r>
              <a:rPr lang="ru-RU" sz="32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+mn-lt"/>
              </a:rPr>
              <a:t>розділки</a:t>
            </a:r>
            <a:r>
              <a:rPr lang="ru-RU" sz="3200" b="1" dirty="0">
                <a:solidFill>
                  <a:srgbClr val="FF0000"/>
                </a:solidFill>
                <a:latin typeface="+mn-lt"/>
              </a:rPr>
              <a:t> та </a:t>
            </a:r>
            <a:r>
              <a:rPr lang="uk-UA" sz="3200" b="1" dirty="0" err="1">
                <a:solidFill>
                  <a:srgbClr val="FF0000"/>
                </a:solidFill>
                <a:latin typeface="+mn-lt"/>
              </a:rPr>
              <a:t>відступки</a:t>
            </a:r>
            <a:endParaRPr lang="ru-RU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     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sz="2000" dirty="0" err="1">
                <a:solidFill>
                  <a:schemeClr val="tx1"/>
                </a:solidFill>
              </a:rPr>
              <a:t>Печі</a:t>
            </a:r>
            <a:r>
              <a:rPr lang="ru-RU" sz="2000" dirty="0">
                <a:solidFill>
                  <a:schemeClr val="tx1"/>
                </a:solidFill>
              </a:rPr>
              <a:t> та </a:t>
            </a:r>
            <a:r>
              <a:rPr lang="ru-RU" sz="2000" dirty="0" err="1">
                <a:solidFill>
                  <a:schemeClr val="tx1"/>
                </a:solidFill>
              </a:rPr>
              <a:t>інші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опалювальні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прилади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повинні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протипожежні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розділки</a:t>
            </a:r>
            <a:r>
              <a:rPr lang="ru-RU" sz="2000" dirty="0">
                <a:solidFill>
                  <a:schemeClr val="tx1"/>
                </a:solidFill>
              </a:rPr>
              <a:t> (</a:t>
            </a:r>
            <a:r>
              <a:rPr lang="ru-RU" sz="2000" dirty="0" err="1">
                <a:solidFill>
                  <a:schemeClr val="tx1"/>
                </a:solidFill>
              </a:rPr>
              <a:t>відступки</a:t>
            </a:r>
            <a:r>
              <a:rPr lang="ru-RU" sz="2000" dirty="0">
                <a:solidFill>
                  <a:schemeClr val="tx1"/>
                </a:solidFill>
              </a:rPr>
              <a:t>) </a:t>
            </a:r>
            <a:r>
              <a:rPr lang="ru-RU" sz="2000" dirty="0" err="1">
                <a:solidFill>
                  <a:schemeClr val="tx1"/>
                </a:solidFill>
              </a:rPr>
              <a:t>від</a:t>
            </a:r>
            <a:r>
              <a:rPr lang="ru-RU" sz="2000" dirty="0">
                <a:solidFill>
                  <a:schemeClr val="tx1"/>
                </a:solidFill>
              </a:rPr>
              <a:t> горючих </a:t>
            </a:r>
            <a:r>
              <a:rPr lang="ru-RU" sz="2000" dirty="0" err="1">
                <a:solidFill>
                  <a:schemeClr val="tx1"/>
                </a:solidFill>
              </a:rPr>
              <a:t>конструкцій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494C504-6E87-6321-DD03-937A3527C7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514" y="6003262"/>
            <a:ext cx="1599784" cy="54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9125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</TotalTime>
  <Words>1563</Words>
  <Application>Microsoft Office PowerPoint</Application>
  <PresentationFormat>Широкоэкранный</PresentationFormat>
  <Paragraphs>152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3" baseType="lpstr">
      <vt:lpstr>Arial</vt:lpstr>
      <vt:lpstr>Calibri</vt:lpstr>
      <vt:lpstr>Calibri Light</vt:lpstr>
      <vt:lpstr>Corbel</vt:lpstr>
      <vt:lpstr>Gill Sans MT</vt:lpstr>
      <vt:lpstr>Times New Roman</vt:lpstr>
      <vt:lpstr>Тема Office</vt:lpstr>
      <vt:lpstr>             Експертус Охорона праці    представляє вебінар на тему:</vt:lpstr>
      <vt:lpstr>Основні причини пожеж</vt:lpstr>
      <vt:lpstr>Основні нормативні акти</vt:lpstr>
      <vt:lpstr>              Завдання та обов’язки суб’єктів господарювання  </vt:lpstr>
      <vt:lpstr>Завдання і обов’язки суб’єктів господарювання</vt:lpstr>
      <vt:lpstr>Протипожежні заходи на підприємстві в осінньо-зимовий період     </vt:lpstr>
      <vt:lpstr>Котельні та інші теплогенеруючі установки </vt:lpstr>
      <vt:lpstr>Пічне опалення</vt:lpstr>
      <vt:lpstr>Протипожежні розділки та відступки</vt:lpstr>
      <vt:lpstr>Протипожежні розділки</vt:lpstr>
      <vt:lpstr>Протипожежні розділки</vt:lpstr>
      <vt:lpstr>Протипожежні розділки</vt:lpstr>
      <vt:lpstr>Протипожежні розділки</vt:lpstr>
      <vt:lpstr>Протипожежні розділки та відступки</vt:lpstr>
      <vt:lpstr>Топлення печей та котлів</vt:lpstr>
      <vt:lpstr>Очищення димоходів та печей</vt:lpstr>
      <vt:lpstr>Теплові мережі</vt:lpstr>
      <vt:lpstr>Електронагрівальні прилади</vt:lpstr>
      <vt:lpstr>Освітлення у темний час доби</vt:lpstr>
      <vt:lpstr>Захист систем протипожежного водопостачання</vt:lpstr>
      <vt:lpstr>Утримання спеціальної техніки</vt:lpstr>
      <vt:lpstr>Первинні засоби пожежогасіння</vt:lpstr>
      <vt:lpstr>Безпека людей під час евакуації </vt:lpstr>
      <vt:lpstr>Дії у разі пожежі </vt:lpstr>
      <vt:lpstr>Гасіння пожеж за низької температури повітря</vt:lpstr>
      <vt:lpstr>Презентация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Особливості забезпечення пожежної безпеки в осінньо-зимовий період</dc:title>
  <dc:creator>Анатолий</dc:creator>
  <cp:lastModifiedBy>Валентина Коновалова</cp:lastModifiedBy>
  <cp:revision>107</cp:revision>
  <dcterms:created xsi:type="dcterms:W3CDTF">2020-09-29T14:47:01Z</dcterms:created>
  <dcterms:modified xsi:type="dcterms:W3CDTF">2022-10-04T11:22:11Z</dcterms:modified>
</cp:coreProperties>
</file>